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7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F4E4E6"/>
    <a:srgbClr val="DCABB0"/>
    <a:srgbClr val="E7E6E6"/>
    <a:srgbClr val="235351"/>
    <a:srgbClr val="CEEAE9"/>
    <a:srgbClr val="88CCC9"/>
    <a:srgbClr val="84383F"/>
    <a:srgbClr val="D29298"/>
    <a:srgbClr val="DEB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line audureau" userId="c7c294ceb0220743" providerId="LiveId" clId="{E51BADD5-B5D4-4FE4-A7EC-5BC38D8EFF62}"/>
    <pc:docChg chg="undo custSel addSld delSld modSld sldOrd">
      <pc:chgData name="adeline audureau" userId="c7c294ceb0220743" providerId="LiveId" clId="{E51BADD5-B5D4-4FE4-A7EC-5BC38D8EFF62}" dt="2020-01-05T01:05:20.901" v="1486"/>
      <pc:docMkLst>
        <pc:docMk/>
      </pc:docMkLst>
      <pc:sldChg chg="delSp">
        <pc:chgData name="adeline audureau" userId="c7c294ceb0220743" providerId="LiveId" clId="{E51BADD5-B5D4-4FE4-A7EC-5BC38D8EFF62}" dt="2020-01-05T00:19:59.499" v="1153" actId="478"/>
        <pc:sldMkLst>
          <pc:docMk/>
          <pc:sldMk cId="1297215338" sldId="256"/>
        </pc:sldMkLst>
        <pc:spChg chg="del">
          <ac:chgData name="adeline audureau" userId="c7c294ceb0220743" providerId="LiveId" clId="{E51BADD5-B5D4-4FE4-A7EC-5BC38D8EFF62}" dt="2020-01-05T00:19:59.499" v="1153" actId="478"/>
          <ac:spMkLst>
            <pc:docMk/>
            <pc:sldMk cId="1297215338" sldId="256"/>
            <ac:spMk id="9" creationId="{95AE05AB-0589-40AD-BA15-BBF3A29D19E0}"/>
          </ac:spMkLst>
        </pc:spChg>
      </pc:sldChg>
      <pc:sldChg chg="modSp">
        <pc:chgData name="adeline audureau" userId="c7c294ceb0220743" providerId="LiveId" clId="{E51BADD5-B5D4-4FE4-A7EC-5BC38D8EFF62}" dt="2020-01-04T11:38:13.629" v="4" actId="20577"/>
        <pc:sldMkLst>
          <pc:docMk/>
          <pc:sldMk cId="3206336962" sldId="261"/>
        </pc:sldMkLst>
        <pc:spChg chg="mod">
          <ac:chgData name="adeline audureau" userId="c7c294ceb0220743" providerId="LiveId" clId="{E51BADD5-B5D4-4FE4-A7EC-5BC38D8EFF62}" dt="2020-01-04T11:38:13.629" v="4" actId="20577"/>
          <ac:spMkLst>
            <pc:docMk/>
            <pc:sldMk cId="3206336962" sldId="261"/>
            <ac:spMk id="47" creationId="{B7FBD5A8-AE09-48B8-BA30-098A86698026}"/>
          </ac:spMkLst>
        </pc:spChg>
      </pc:sldChg>
      <pc:sldChg chg="addSp delSp modSp modAnim">
        <pc:chgData name="adeline audureau" userId="c7c294ceb0220743" providerId="LiveId" clId="{E51BADD5-B5D4-4FE4-A7EC-5BC38D8EFF62}" dt="2020-01-05T01:05:20.901" v="1486"/>
        <pc:sldMkLst>
          <pc:docMk/>
          <pc:sldMk cId="3439904634" sldId="262"/>
        </pc:sldMkLst>
        <pc:spChg chg="mod topLvl">
          <ac:chgData name="adeline audureau" userId="c7c294ceb0220743" providerId="LiveId" clId="{E51BADD5-B5D4-4FE4-A7EC-5BC38D8EFF62}" dt="2020-01-05T00:36:29.639" v="1251" actId="113"/>
          <ac:spMkLst>
            <pc:docMk/>
            <pc:sldMk cId="3439904634" sldId="262"/>
            <ac:spMk id="10" creationId="{524AA675-2B18-40F8-B894-3F69D0A9A3B8}"/>
          </ac:spMkLst>
        </pc:spChg>
        <pc:spChg chg="mod topLvl">
          <ac:chgData name="adeline audureau" userId="c7c294ceb0220743" providerId="LiveId" clId="{E51BADD5-B5D4-4FE4-A7EC-5BC38D8EFF62}" dt="2020-01-05T00:36:35.286" v="1252" actId="113"/>
          <ac:spMkLst>
            <pc:docMk/>
            <pc:sldMk cId="3439904634" sldId="262"/>
            <ac:spMk id="11" creationId="{2E5F8655-0284-46BF-B6BA-A1332B9500EC}"/>
          </ac:spMkLst>
        </pc:spChg>
        <pc:spChg chg="mod topLvl">
          <ac:chgData name="adeline audureau" userId="c7c294ceb0220743" providerId="LiveId" clId="{E51BADD5-B5D4-4FE4-A7EC-5BC38D8EFF62}" dt="2020-01-05T00:36:41.223" v="1253" actId="113"/>
          <ac:spMkLst>
            <pc:docMk/>
            <pc:sldMk cId="3439904634" sldId="262"/>
            <ac:spMk id="12" creationId="{931F3EA2-4224-48C5-B7F1-8A123C2DB16D}"/>
          </ac:spMkLst>
        </pc:spChg>
        <pc:spChg chg="del mod">
          <ac:chgData name="adeline audureau" userId="c7c294ceb0220743" providerId="LiveId" clId="{E51BADD5-B5D4-4FE4-A7EC-5BC38D8EFF62}" dt="2020-01-05T00:32:12.040" v="1213" actId="478"/>
          <ac:spMkLst>
            <pc:docMk/>
            <pc:sldMk cId="3439904634" sldId="262"/>
            <ac:spMk id="13" creationId="{08D19419-F7A0-4325-ACB3-F2320B501C93}"/>
          </ac:spMkLst>
        </pc:spChg>
        <pc:spChg chg="mod">
          <ac:chgData name="adeline audureau" userId="c7c294ceb0220743" providerId="LiveId" clId="{E51BADD5-B5D4-4FE4-A7EC-5BC38D8EFF62}" dt="2020-01-05T00:36:47.801" v="1254" actId="113"/>
          <ac:spMkLst>
            <pc:docMk/>
            <pc:sldMk cId="3439904634" sldId="262"/>
            <ac:spMk id="14" creationId="{05A969AC-E77E-484C-B898-ED4AA37E5198}"/>
          </ac:spMkLst>
        </pc:spChg>
        <pc:spChg chg="mod">
          <ac:chgData name="adeline audureau" userId="c7c294ceb0220743" providerId="LiveId" clId="{E51BADD5-B5D4-4FE4-A7EC-5BC38D8EFF62}" dt="2020-01-05T00:32:31.742" v="1217" actId="14100"/>
          <ac:spMkLst>
            <pc:docMk/>
            <pc:sldMk cId="3439904634" sldId="262"/>
            <ac:spMk id="15" creationId="{7C384C1D-1D43-4789-A95B-753DC0C8272D}"/>
          </ac:spMkLst>
        </pc:spChg>
        <pc:spChg chg="mod">
          <ac:chgData name="adeline audureau" userId="c7c294ceb0220743" providerId="LiveId" clId="{E51BADD5-B5D4-4FE4-A7EC-5BC38D8EFF62}" dt="2020-01-05T00:43:38.418" v="1335" actId="113"/>
          <ac:spMkLst>
            <pc:docMk/>
            <pc:sldMk cId="3439904634" sldId="262"/>
            <ac:spMk id="16" creationId="{186FF792-4862-4E98-8E10-EC45EA9A3F6C}"/>
          </ac:spMkLst>
        </pc:spChg>
        <pc:spChg chg="del mod">
          <ac:chgData name="adeline audureau" userId="c7c294ceb0220743" providerId="LiveId" clId="{E51BADD5-B5D4-4FE4-A7EC-5BC38D8EFF62}" dt="2020-01-05T00:33:25.333" v="1223" actId="478"/>
          <ac:spMkLst>
            <pc:docMk/>
            <pc:sldMk cId="3439904634" sldId="262"/>
            <ac:spMk id="17" creationId="{673157F8-67CC-4DCB-97BE-D99A8375E013}"/>
          </ac:spMkLst>
        </pc:spChg>
        <pc:spChg chg="mod">
          <ac:chgData name="adeline audureau" userId="c7c294ceb0220743" providerId="LiveId" clId="{E51BADD5-B5D4-4FE4-A7EC-5BC38D8EFF62}" dt="2020-01-05T00:36:52.073" v="1255" actId="113"/>
          <ac:spMkLst>
            <pc:docMk/>
            <pc:sldMk cId="3439904634" sldId="262"/>
            <ac:spMk id="18" creationId="{446DE804-B2BC-4E5B-8784-C9073167B2EC}"/>
          </ac:spMkLst>
        </pc:spChg>
        <pc:spChg chg="mod">
          <ac:chgData name="adeline audureau" userId="c7c294ceb0220743" providerId="LiveId" clId="{E51BADD5-B5D4-4FE4-A7EC-5BC38D8EFF62}" dt="2020-01-05T00:43:48.621" v="1336" actId="113"/>
          <ac:spMkLst>
            <pc:docMk/>
            <pc:sldMk cId="3439904634" sldId="262"/>
            <ac:spMk id="19" creationId="{6942900D-61C7-47ED-8F64-15A657349732}"/>
          </ac:spMkLst>
        </pc:spChg>
        <pc:spChg chg="mod">
          <ac:chgData name="adeline audureau" userId="c7c294ceb0220743" providerId="LiveId" clId="{E51BADD5-B5D4-4FE4-A7EC-5BC38D8EFF62}" dt="2020-01-05T00:47:27.104" v="1351" actId="6549"/>
          <ac:spMkLst>
            <pc:docMk/>
            <pc:sldMk cId="3439904634" sldId="262"/>
            <ac:spMk id="20" creationId="{B39420A5-5946-4315-9335-BED05A4F0824}"/>
          </ac:spMkLst>
        </pc:spChg>
        <pc:spChg chg="del mod">
          <ac:chgData name="adeline audureau" userId="c7c294ceb0220743" providerId="LiveId" clId="{E51BADD5-B5D4-4FE4-A7EC-5BC38D8EFF62}" dt="2020-01-05T00:36:06.983" v="1250" actId="478"/>
          <ac:spMkLst>
            <pc:docMk/>
            <pc:sldMk cId="3439904634" sldId="262"/>
            <ac:spMk id="21" creationId="{E314F3CA-C0AD-4AA0-8625-A72CD63AC9EA}"/>
          </ac:spMkLst>
        </pc:spChg>
        <pc:spChg chg="mod">
          <ac:chgData name="adeline audureau" userId="c7c294ceb0220743" providerId="LiveId" clId="{E51BADD5-B5D4-4FE4-A7EC-5BC38D8EFF62}" dt="2020-01-05T00:36:56.950" v="1256" actId="113"/>
          <ac:spMkLst>
            <pc:docMk/>
            <pc:sldMk cId="3439904634" sldId="262"/>
            <ac:spMk id="22" creationId="{E80E9FAE-AEBD-4A30-B401-D831B5692322}"/>
          </ac:spMkLst>
        </pc:spChg>
        <pc:spChg chg="mod">
          <ac:chgData name="adeline audureau" userId="c7c294ceb0220743" providerId="LiveId" clId="{E51BADD5-B5D4-4FE4-A7EC-5BC38D8EFF62}" dt="2020-01-05T00:37:07.074" v="1257" actId="113"/>
          <ac:spMkLst>
            <pc:docMk/>
            <pc:sldMk cId="3439904634" sldId="262"/>
            <ac:spMk id="23" creationId="{55582123-7AEB-433D-B2E9-24AF6CE4DD04}"/>
          </ac:spMkLst>
        </pc:spChg>
        <pc:spChg chg="mod">
          <ac:chgData name="adeline audureau" userId="c7c294ceb0220743" providerId="LiveId" clId="{E51BADD5-B5D4-4FE4-A7EC-5BC38D8EFF62}" dt="2020-01-05T00:43:52.716" v="1337" actId="113"/>
          <ac:spMkLst>
            <pc:docMk/>
            <pc:sldMk cId="3439904634" sldId="262"/>
            <ac:spMk id="24" creationId="{0760BC89-0884-4311-AAEF-ABC3CC865185}"/>
          </ac:spMkLst>
        </pc:spChg>
        <pc:spChg chg="mod">
          <ac:chgData name="adeline audureau" userId="c7c294ceb0220743" providerId="LiveId" clId="{E51BADD5-B5D4-4FE4-A7EC-5BC38D8EFF62}" dt="2020-01-05T00:47:29.049" v="1352" actId="6549"/>
          <ac:spMkLst>
            <pc:docMk/>
            <pc:sldMk cId="3439904634" sldId="262"/>
            <ac:spMk id="25" creationId="{2EDEB9B2-FCAD-48ED-9E87-09A126E1EA12}"/>
          </ac:spMkLst>
        </pc:spChg>
        <pc:spChg chg="add del mod ord">
          <ac:chgData name="adeline audureau" userId="c7c294ceb0220743" providerId="LiveId" clId="{E51BADD5-B5D4-4FE4-A7EC-5BC38D8EFF62}" dt="2020-01-05T00:32:21.024" v="1214" actId="478"/>
          <ac:spMkLst>
            <pc:docMk/>
            <pc:sldMk cId="3439904634" sldId="262"/>
            <ac:spMk id="26" creationId="{82E55CA0-0AD4-420E-A15C-F24F6292BC07}"/>
          </ac:spMkLst>
        </pc:spChg>
        <pc:spChg chg="add del mod ord">
          <ac:chgData name="adeline audureau" userId="c7c294ceb0220743" providerId="LiveId" clId="{E51BADD5-B5D4-4FE4-A7EC-5BC38D8EFF62}" dt="2020-01-05T00:32:22.555" v="1215" actId="478"/>
          <ac:spMkLst>
            <pc:docMk/>
            <pc:sldMk cId="3439904634" sldId="262"/>
            <ac:spMk id="27" creationId="{23904544-2A3E-4496-8C9E-75DFF9293F69}"/>
          </ac:spMkLst>
        </pc:spChg>
        <pc:spChg chg="add del mod ord">
          <ac:chgData name="adeline audureau" userId="c7c294ceb0220743" providerId="LiveId" clId="{E51BADD5-B5D4-4FE4-A7EC-5BC38D8EFF62}" dt="2020-01-05T00:32:04.837" v="1212" actId="478"/>
          <ac:spMkLst>
            <pc:docMk/>
            <pc:sldMk cId="3439904634" sldId="262"/>
            <ac:spMk id="29" creationId="{228A2275-5F8A-4C0A-A7EB-05EC034596A0}"/>
          </ac:spMkLst>
        </pc:spChg>
        <pc:spChg chg="add mod">
          <ac:chgData name="adeline audureau" userId="c7c294ceb0220743" providerId="LiveId" clId="{E51BADD5-B5D4-4FE4-A7EC-5BC38D8EFF62}" dt="2020-01-05T00:42:43.283" v="1325" actId="207"/>
          <ac:spMkLst>
            <pc:docMk/>
            <pc:sldMk cId="3439904634" sldId="262"/>
            <ac:spMk id="30" creationId="{737B3C2D-5482-41DB-81FB-212856F0D01E}"/>
          </ac:spMkLst>
        </pc:spChg>
        <pc:grpChg chg="del">
          <ac:chgData name="adeline audureau" userId="c7c294ceb0220743" providerId="LiveId" clId="{E51BADD5-B5D4-4FE4-A7EC-5BC38D8EFF62}" dt="2020-01-05T00:30:15.720" v="1199" actId="165"/>
          <ac:grpSpMkLst>
            <pc:docMk/>
            <pc:sldMk cId="3439904634" sldId="262"/>
            <ac:grpSpMk id="28" creationId="{DE000E27-73DB-4720-B8D6-5F68508C9B19}"/>
          </ac:grpSpMkLst>
        </pc:grpChg>
      </pc:sldChg>
      <pc:sldChg chg="del">
        <pc:chgData name="adeline audureau" userId="c7c294ceb0220743" providerId="LiveId" clId="{E51BADD5-B5D4-4FE4-A7EC-5BC38D8EFF62}" dt="2020-01-05T00:41:35.254" v="1324" actId="47"/>
        <pc:sldMkLst>
          <pc:docMk/>
          <pc:sldMk cId="2166768420" sldId="263"/>
        </pc:sldMkLst>
      </pc:sldChg>
      <pc:sldChg chg="addSp delSp modSp add ord delAnim modAnim">
        <pc:chgData name="adeline audureau" userId="c7c294ceb0220743" providerId="LiveId" clId="{E51BADD5-B5D4-4FE4-A7EC-5BC38D8EFF62}" dt="2020-01-05T01:01:02.356" v="1432" actId="14100"/>
        <pc:sldMkLst>
          <pc:docMk/>
          <pc:sldMk cId="2558094962" sldId="264"/>
        </pc:sldMkLst>
        <pc:spChg chg="add del mod">
          <ac:chgData name="adeline audureau" userId="c7c294ceb0220743" providerId="LiveId" clId="{E51BADD5-B5D4-4FE4-A7EC-5BC38D8EFF62}" dt="2020-01-04T23:34:42.962" v="431" actId="478"/>
          <ac:spMkLst>
            <pc:docMk/>
            <pc:sldMk cId="2558094962" sldId="264"/>
            <ac:spMk id="3" creationId="{E5770443-BC62-4E1E-8761-8A52A1F9FD3E}"/>
          </ac:spMkLst>
        </pc:spChg>
        <pc:spChg chg="mod">
          <ac:chgData name="adeline audureau" userId="c7c294ceb0220743" providerId="LiveId" clId="{E51BADD5-B5D4-4FE4-A7EC-5BC38D8EFF62}" dt="2020-01-04T23:26:52.264" v="354" actId="20577"/>
          <ac:spMkLst>
            <pc:docMk/>
            <pc:sldMk cId="2558094962" sldId="264"/>
            <ac:spMk id="4" creationId="{9AF505F7-9F11-4B70-8BCE-BD5A6AE5C4C5}"/>
          </ac:spMkLst>
        </pc:spChg>
        <pc:spChg chg="mod">
          <ac:chgData name="adeline audureau" userId="c7c294ceb0220743" providerId="LiveId" clId="{E51BADD5-B5D4-4FE4-A7EC-5BC38D8EFF62}" dt="2020-01-05T00:48:46.484" v="1358" actId="113"/>
          <ac:spMkLst>
            <pc:docMk/>
            <pc:sldMk cId="2558094962" sldId="264"/>
            <ac:spMk id="8" creationId="{BBA3130F-E881-450D-9942-2D8AF93DA70D}"/>
          </ac:spMkLst>
        </pc:spChg>
        <pc:spChg chg="mod">
          <ac:chgData name="adeline audureau" userId="c7c294ceb0220743" providerId="LiveId" clId="{E51BADD5-B5D4-4FE4-A7EC-5BC38D8EFF62}" dt="2020-01-05T01:00:23.071" v="1429" actId="1076"/>
          <ac:spMkLst>
            <pc:docMk/>
            <pc:sldMk cId="2558094962" sldId="264"/>
            <ac:spMk id="9" creationId="{35B2C18E-6AAD-4647-BB8C-F8D178F24898}"/>
          </ac:spMkLst>
        </pc:spChg>
        <pc:spChg chg="mod">
          <ac:chgData name="adeline audureau" userId="c7c294ceb0220743" providerId="LiveId" clId="{E51BADD5-B5D4-4FE4-A7EC-5BC38D8EFF62}" dt="2020-01-05T01:00:31.071" v="1430" actId="1076"/>
          <ac:spMkLst>
            <pc:docMk/>
            <pc:sldMk cId="2558094962" sldId="264"/>
            <ac:spMk id="10" creationId="{A24CADC8-C39F-47D7-871B-D4C7EF42B1F4}"/>
          </ac:spMkLst>
        </pc:spChg>
        <pc:spChg chg="mod">
          <ac:chgData name="adeline audureau" userId="c7c294ceb0220743" providerId="LiveId" clId="{E51BADD5-B5D4-4FE4-A7EC-5BC38D8EFF62}" dt="2020-01-05T01:00:49.758" v="1431" actId="1076"/>
          <ac:spMkLst>
            <pc:docMk/>
            <pc:sldMk cId="2558094962" sldId="264"/>
            <ac:spMk id="11" creationId="{8D26FD21-43D9-479A-B6B7-EF5890EEB74B}"/>
          </ac:spMkLst>
        </pc:spChg>
        <pc:spChg chg="mod">
          <ac:chgData name="adeline audureau" userId="c7c294ceb0220743" providerId="LiveId" clId="{E51BADD5-B5D4-4FE4-A7EC-5BC38D8EFF62}" dt="2020-01-05T01:00:49.758" v="1431" actId="1076"/>
          <ac:spMkLst>
            <pc:docMk/>
            <pc:sldMk cId="2558094962" sldId="264"/>
            <ac:spMk id="12" creationId="{2068A575-7A87-451F-8ADB-292A56DFD27B}"/>
          </ac:spMkLst>
        </pc:spChg>
        <pc:spChg chg="del mod">
          <ac:chgData name="adeline audureau" userId="c7c294ceb0220743" providerId="LiveId" clId="{E51BADD5-B5D4-4FE4-A7EC-5BC38D8EFF62}" dt="2020-01-04T22:13:48.773" v="12" actId="478"/>
          <ac:spMkLst>
            <pc:docMk/>
            <pc:sldMk cId="2558094962" sldId="264"/>
            <ac:spMk id="13" creationId="{408D1D08-411D-4ED5-AA70-6DEC6EEF4D6C}"/>
          </ac:spMkLst>
        </pc:spChg>
        <pc:spChg chg="del">
          <ac:chgData name="adeline audureau" userId="c7c294ceb0220743" providerId="LiveId" clId="{E51BADD5-B5D4-4FE4-A7EC-5BC38D8EFF62}" dt="2020-01-04T22:13:52.828" v="15" actId="478"/>
          <ac:spMkLst>
            <pc:docMk/>
            <pc:sldMk cId="2558094962" sldId="264"/>
            <ac:spMk id="14" creationId="{93EB5123-7A38-4A56-951C-6F8B33BFB36E}"/>
          </ac:spMkLst>
        </pc:spChg>
        <pc:spChg chg="mod">
          <ac:chgData name="adeline audureau" userId="c7c294ceb0220743" providerId="LiveId" clId="{E51BADD5-B5D4-4FE4-A7EC-5BC38D8EFF62}" dt="2020-01-05T00:22:07.589" v="1154" actId="113"/>
          <ac:spMkLst>
            <pc:docMk/>
            <pc:sldMk cId="2558094962" sldId="264"/>
            <ac:spMk id="15" creationId="{1866E67B-ED8C-45EF-A34C-A4E474EFD026}"/>
          </ac:spMkLst>
        </pc:spChg>
        <pc:spChg chg="del">
          <ac:chgData name="adeline audureau" userId="c7c294ceb0220743" providerId="LiveId" clId="{E51BADD5-B5D4-4FE4-A7EC-5BC38D8EFF62}" dt="2020-01-04T22:13:57.664" v="20" actId="478"/>
          <ac:spMkLst>
            <pc:docMk/>
            <pc:sldMk cId="2558094962" sldId="264"/>
            <ac:spMk id="16" creationId="{ABB8AEBC-482D-4B99-8CE0-D91181F04CEE}"/>
          </ac:spMkLst>
        </pc:spChg>
        <pc:spChg chg="del">
          <ac:chgData name="adeline audureau" userId="c7c294ceb0220743" providerId="LiveId" clId="{E51BADD5-B5D4-4FE4-A7EC-5BC38D8EFF62}" dt="2020-01-04T22:13:50.070" v="13" actId="478"/>
          <ac:spMkLst>
            <pc:docMk/>
            <pc:sldMk cId="2558094962" sldId="264"/>
            <ac:spMk id="17" creationId="{177054A4-CDD1-43A8-87FB-3BDEED3DFE38}"/>
          </ac:spMkLst>
        </pc:spChg>
        <pc:spChg chg="del">
          <ac:chgData name="adeline audureau" userId="c7c294ceb0220743" providerId="LiveId" clId="{E51BADD5-B5D4-4FE4-A7EC-5BC38D8EFF62}" dt="2020-01-04T22:13:51.523" v="14" actId="478"/>
          <ac:spMkLst>
            <pc:docMk/>
            <pc:sldMk cId="2558094962" sldId="264"/>
            <ac:spMk id="18" creationId="{F1CB1FE1-BF45-4AF9-8AF0-BBD34FBDB8C6}"/>
          </ac:spMkLst>
        </pc:spChg>
        <pc:spChg chg="del">
          <ac:chgData name="adeline audureau" userId="c7c294ceb0220743" providerId="LiveId" clId="{E51BADD5-B5D4-4FE4-A7EC-5BC38D8EFF62}" dt="2020-01-04T22:13:54.093" v="16" actId="478"/>
          <ac:spMkLst>
            <pc:docMk/>
            <pc:sldMk cId="2558094962" sldId="264"/>
            <ac:spMk id="19" creationId="{BDFDAE9F-16D9-4C79-89B4-793980518B6F}"/>
          </ac:spMkLst>
        </pc:spChg>
        <pc:spChg chg="del">
          <ac:chgData name="adeline audureau" userId="c7c294ceb0220743" providerId="LiveId" clId="{E51BADD5-B5D4-4FE4-A7EC-5BC38D8EFF62}" dt="2020-01-04T22:13:55.093" v="17" actId="478"/>
          <ac:spMkLst>
            <pc:docMk/>
            <pc:sldMk cId="2558094962" sldId="264"/>
            <ac:spMk id="20" creationId="{F49F44CA-409D-40A0-90DA-A5F9E449F501}"/>
          </ac:spMkLst>
        </pc:spChg>
        <pc:spChg chg="add del mod">
          <ac:chgData name="adeline audureau" userId="c7c294ceb0220743" providerId="LiveId" clId="{E51BADD5-B5D4-4FE4-A7EC-5BC38D8EFF62}" dt="2020-01-04T23:59:56.924" v="944" actId="478"/>
          <ac:spMkLst>
            <pc:docMk/>
            <pc:sldMk cId="2558094962" sldId="264"/>
            <ac:spMk id="21" creationId="{D86EB775-F18E-4E9B-806D-7F2B1BFBB582}"/>
          </ac:spMkLst>
        </pc:spChg>
        <pc:spChg chg="del">
          <ac:chgData name="adeline audureau" userId="c7c294ceb0220743" providerId="LiveId" clId="{E51BADD5-B5D4-4FE4-A7EC-5BC38D8EFF62}" dt="2020-01-04T22:13:56" v="18" actId="478"/>
          <ac:spMkLst>
            <pc:docMk/>
            <pc:sldMk cId="2558094962" sldId="264"/>
            <ac:spMk id="22" creationId="{8FFEE11F-B76F-4D0E-9D5A-6DB60F14E13B}"/>
          </ac:spMkLst>
        </pc:spChg>
        <pc:spChg chg="del">
          <ac:chgData name="adeline audureau" userId="c7c294ceb0220743" providerId="LiveId" clId="{E51BADD5-B5D4-4FE4-A7EC-5BC38D8EFF62}" dt="2020-01-04T22:13:56.828" v="19" actId="478"/>
          <ac:spMkLst>
            <pc:docMk/>
            <pc:sldMk cId="2558094962" sldId="264"/>
            <ac:spMk id="23" creationId="{69E45ECA-53D3-499E-9B41-685921966C1B}"/>
          </ac:spMkLst>
        </pc:spChg>
        <pc:spChg chg="del">
          <ac:chgData name="adeline audureau" userId="c7c294ceb0220743" providerId="LiveId" clId="{E51BADD5-B5D4-4FE4-A7EC-5BC38D8EFF62}" dt="2020-01-04T22:14:00.210" v="21" actId="478"/>
          <ac:spMkLst>
            <pc:docMk/>
            <pc:sldMk cId="2558094962" sldId="264"/>
            <ac:spMk id="24" creationId="{801F9029-3C56-462E-87B2-9D69C5D7F4C1}"/>
          </ac:spMkLst>
        </pc:spChg>
        <pc:spChg chg="mod">
          <ac:chgData name="adeline audureau" userId="c7c294ceb0220743" providerId="LiveId" clId="{E51BADD5-B5D4-4FE4-A7EC-5BC38D8EFF62}" dt="2020-01-05T00:09:52.047" v="1030" actId="1076"/>
          <ac:spMkLst>
            <pc:docMk/>
            <pc:sldMk cId="2558094962" sldId="264"/>
            <ac:spMk id="25" creationId="{0EDF44C2-8A18-4157-BB59-84A5E42A6125}"/>
          </ac:spMkLst>
        </pc:spChg>
        <pc:spChg chg="add del mod">
          <ac:chgData name="adeline audureau" userId="c7c294ceb0220743" providerId="LiveId" clId="{E51BADD5-B5D4-4FE4-A7EC-5BC38D8EFF62}" dt="2020-01-05T00:00:34.520" v="953" actId="478"/>
          <ac:spMkLst>
            <pc:docMk/>
            <pc:sldMk cId="2558094962" sldId="264"/>
            <ac:spMk id="26" creationId="{71C49547-23C4-4EBD-8E98-769D342CB32A}"/>
          </ac:spMkLst>
        </pc:spChg>
        <pc:spChg chg="add del mod">
          <ac:chgData name="adeline audureau" userId="c7c294ceb0220743" providerId="LiveId" clId="{E51BADD5-B5D4-4FE4-A7EC-5BC38D8EFF62}" dt="2020-01-05T00:01:46.545" v="970" actId="478"/>
          <ac:spMkLst>
            <pc:docMk/>
            <pc:sldMk cId="2558094962" sldId="264"/>
            <ac:spMk id="28" creationId="{CA04809F-4870-4EF4-928C-7D1E59863DA0}"/>
          </ac:spMkLst>
        </pc:spChg>
        <pc:spChg chg="add del mod">
          <ac:chgData name="adeline audureau" userId="c7c294ceb0220743" providerId="LiveId" clId="{E51BADD5-B5D4-4FE4-A7EC-5BC38D8EFF62}" dt="2020-01-05T00:04:54.190" v="991" actId="478"/>
          <ac:spMkLst>
            <pc:docMk/>
            <pc:sldMk cId="2558094962" sldId="264"/>
            <ac:spMk id="31" creationId="{0610B6EB-08BD-4F39-A53D-AFB8600CD7EB}"/>
          </ac:spMkLst>
        </pc:spChg>
        <pc:spChg chg="add del mod">
          <ac:chgData name="adeline audureau" userId="c7c294ceb0220743" providerId="LiveId" clId="{E51BADD5-B5D4-4FE4-A7EC-5BC38D8EFF62}" dt="2020-01-04T23:27:15.080" v="356" actId="478"/>
          <ac:spMkLst>
            <pc:docMk/>
            <pc:sldMk cId="2558094962" sldId="264"/>
            <ac:spMk id="48" creationId="{5CEC9AC5-1595-4098-BC8F-382B08A7E662}"/>
          </ac:spMkLst>
        </pc:spChg>
        <pc:spChg chg="add del mod">
          <ac:chgData name="adeline audureau" userId="c7c294ceb0220743" providerId="LiveId" clId="{E51BADD5-B5D4-4FE4-A7EC-5BC38D8EFF62}" dt="2020-01-04T23:27:16.299" v="357" actId="478"/>
          <ac:spMkLst>
            <pc:docMk/>
            <pc:sldMk cId="2558094962" sldId="264"/>
            <ac:spMk id="50" creationId="{3ED0BE90-1480-4D73-9710-1AAFABA0294E}"/>
          </ac:spMkLst>
        </pc:spChg>
        <pc:spChg chg="add del mod">
          <ac:chgData name="adeline audureau" userId="c7c294ceb0220743" providerId="LiveId" clId="{E51BADD5-B5D4-4FE4-A7EC-5BC38D8EFF62}" dt="2020-01-04T23:27:18.236" v="358" actId="478"/>
          <ac:spMkLst>
            <pc:docMk/>
            <pc:sldMk cId="2558094962" sldId="264"/>
            <ac:spMk id="52" creationId="{8D932CCE-6BF5-4956-80E8-F32D37C74821}"/>
          </ac:spMkLst>
        </pc:spChg>
        <pc:spChg chg="add del mod">
          <ac:chgData name="adeline audureau" userId="c7c294ceb0220743" providerId="LiveId" clId="{E51BADD5-B5D4-4FE4-A7EC-5BC38D8EFF62}" dt="2020-01-04T23:27:19.518" v="359" actId="478"/>
          <ac:spMkLst>
            <pc:docMk/>
            <pc:sldMk cId="2558094962" sldId="264"/>
            <ac:spMk id="55" creationId="{EEB33902-A792-4683-AB3C-85AD66EAE6E5}"/>
          </ac:spMkLst>
        </pc:spChg>
        <pc:spChg chg="add del mod">
          <ac:chgData name="adeline audureau" userId="c7c294ceb0220743" providerId="LiveId" clId="{E51BADD5-B5D4-4FE4-A7EC-5BC38D8EFF62}" dt="2020-01-04T23:27:20.986" v="360" actId="478"/>
          <ac:spMkLst>
            <pc:docMk/>
            <pc:sldMk cId="2558094962" sldId="264"/>
            <ac:spMk id="57" creationId="{080EBAA1-1D11-45A5-ABD6-43987A857D7D}"/>
          </ac:spMkLst>
        </pc:spChg>
        <pc:spChg chg="add del mod">
          <ac:chgData name="adeline audureau" userId="c7c294ceb0220743" providerId="LiveId" clId="{E51BADD5-B5D4-4FE4-A7EC-5BC38D8EFF62}" dt="2020-01-04T23:27:22.971" v="361" actId="478"/>
          <ac:spMkLst>
            <pc:docMk/>
            <pc:sldMk cId="2558094962" sldId="264"/>
            <ac:spMk id="58" creationId="{1EA01866-6A80-4D37-BF21-E99C791D37A7}"/>
          </ac:spMkLst>
        </pc:spChg>
        <pc:spChg chg="add mod">
          <ac:chgData name="adeline audureau" userId="c7c294ceb0220743" providerId="LiveId" clId="{E51BADD5-B5D4-4FE4-A7EC-5BC38D8EFF62}" dt="2020-01-05T00:09:52.047" v="1030" actId="1076"/>
          <ac:spMkLst>
            <pc:docMk/>
            <pc:sldMk cId="2558094962" sldId="264"/>
            <ac:spMk id="60" creationId="{8D36921A-F864-4B93-9095-71DA1314B541}"/>
          </ac:spMkLst>
        </pc:spChg>
        <pc:spChg chg="add mod">
          <ac:chgData name="adeline audureau" userId="c7c294ceb0220743" providerId="LiveId" clId="{E51BADD5-B5D4-4FE4-A7EC-5BC38D8EFF62}" dt="2020-01-05T00:09:52.047" v="1030" actId="1076"/>
          <ac:spMkLst>
            <pc:docMk/>
            <pc:sldMk cId="2558094962" sldId="264"/>
            <ac:spMk id="62" creationId="{CEC2349E-CE85-4350-BB53-B63928CF9D2D}"/>
          </ac:spMkLst>
        </pc:spChg>
        <pc:spChg chg="add mod">
          <ac:chgData name="adeline audureau" userId="c7c294ceb0220743" providerId="LiveId" clId="{E51BADD5-B5D4-4FE4-A7EC-5BC38D8EFF62}" dt="2020-01-05T00:09:52.047" v="1030" actId="1076"/>
          <ac:spMkLst>
            <pc:docMk/>
            <pc:sldMk cId="2558094962" sldId="264"/>
            <ac:spMk id="64" creationId="{F05C8CF7-1DE7-4C1A-B39B-82BCB7780FEB}"/>
          </ac:spMkLst>
        </pc:spChg>
        <pc:spChg chg="add mod">
          <ac:chgData name="adeline audureau" userId="c7c294ceb0220743" providerId="LiveId" clId="{E51BADD5-B5D4-4FE4-A7EC-5BC38D8EFF62}" dt="2020-01-05T00:09:52.047" v="1030" actId="1076"/>
          <ac:spMkLst>
            <pc:docMk/>
            <pc:sldMk cId="2558094962" sldId="264"/>
            <ac:spMk id="65" creationId="{F111439A-9AAE-4805-9EC2-16B2D2B81807}"/>
          </ac:spMkLst>
        </pc:spChg>
        <pc:spChg chg="add mod">
          <ac:chgData name="adeline audureau" userId="c7c294ceb0220743" providerId="LiveId" clId="{E51BADD5-B5D4-4FE4-A7EC-5BC38D8EFF62}" dt="2020-01-05T01:01:02.356" v="1432" actId="14100"/>
          <ac:spMkLst>
            <pc:docMk/>
            <pc:sldMk cId="2558094962" sldId="264"/>
            <ac:spMk id="67" creationId="{C8FCE37B-A0CC-4754-BF96-7A80812BE061}"/>
          </ac:spMkLst>
        </pc:spChg>
        <pc:spChg chg="add mod">
          <ac:chgData name="adeline audureau" userId="c7c294ceb0220743" providerId="LiveId" clId="{E51BADD5-B5D4-4FE4-A7EC-5BC38D8EFF62}" dt="2020-01-05T00:48:46.484" v="1358" actId="113"/>
          <ac:spMkLst>
            <pc:docMk/>
            <pc:sldMk cId="2558094962" sldId="264"/>
            <ac:spMk id="69" creationId="{68F2B8A0-843D-4C86-BED1-4E04922D6704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1" creationId="{2463D7D6-C808-4AB1-B583-CCA5282E0251}"/>
          </ac:spMkLst>
        </pc:spChg>
        <pc:spChg chg="add del mod">
          <ac:chgData name="adeline audureau" userId="c7c294ceb0220743" providerId="LiveId" clId="{E51BADD5-B5D4-4FE4-A7EC-5BC38D8EFF62}" dt="2020-01-04T23:49:30.417" v="561" actId="478"/>
          <ac:spMkLst>
            <pc:docMk/>
            <pc:sldMk cId="2558094962" sldId="264"/>
            <ac:spMk id="73" creationId="{772A5BEF-5626-4474-AF84-1D8E0F7552B1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4" creationId="{B715E06E-3B71-4F30-B4CB-94E3B85E7529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5" creationId="{BC270B98-117B-4997-893A-0AD247F40E3E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6" creationId="{FA9EA797-B2CD-409D-A206-1EFBBE5085E7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7" creationId="{51C893C7-EF2E-4250-85A7-22E60A92708E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8" creationId="{110556B5-072F-482A-A996-5A928B7CAD4B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79" creationId="{E011D2F0-9CD1-4576-AD20-8BAA9A2D2B47}"/>
          </ac:spMkLst>
        </pc:spChg>
        <pc:spChg chg="add del mod">
          <ac:chgData name="adeline audureau" userId="c7c294ceb0220743" providerId="LiveId" clId="{E51BADD5-B5D4-4FE4-A7EC-5BC38D8EFF62}" dt="2020-01-05T00:04:56.564" v="992" actId="478"/>
          <ac:spMkLst>
            <pc:docMk/>
            <pc:sldMk cId="2558094962" sldId="264"/>
            <ac:spMk id="80" creationId="{1E7BBB84-F4CF-406B-9E94-4BD3FE9C38CB}"/>
          </ac:spMkLst>
        </pc:spChg>
        <pc:spChg chg="add mod">
          <ac:chgData name="adeline audureau" userId="c7c294ceb0220743" providerId="LiveId" clId="{E51BADD5-B5D4-4FE4-A7EC-5BC38D8EFF62}" dt="2020-01-05T01:00:23.071" v="1429" actId="1076"/>
          <ac:spMkLst>
            <pc:docMk/>
            <pc:sldMk cId="2558094962" sldId="264"/>
            <ac:spMk id="81" creationId="{E18DFD50-C83E-4B46-9D0D-DE5C208F72F7}"/>
          </ac:spMkLst>
        </pc:spChg>
        <pc:spChg chg="add mod">
          <ac:chgData name="adeline audureau" userId="c7c294ceb0220743" providerId="LiveId" clId="{E51BADD5-B5D4-4FE4-A7EC-5BC38D8EFF62}" dt="2020-01-05T00:16:05.544" v="1129" actId="14100"/>
          <ac:spMkLst>
            <pc:docMk/>
            <pc:sldMk cId="2558094962" sldId="264"/>
            <ac:spMk id="82" creationId="{0570BF22-8C96-4190-8B00-352FC0B06A58}"/>
          </ac:spMkLst>
        </pc:spChg>
        <pc:grpChg chg="del">
          <ac:chgData name="adeline audureau" userId="c7c294ceb0220743" providerId="LiveId" clId="{E51BADD5-B5D4-4FE4-A7EC-5BC38D8EFF62}" dt="2020-01-04T22:13:42.518" v="10" actId="478"/>
          <ac:grpSpMkLst>
            <pc:docMk/>
            <pc:sldMk cId="2558094962" sldId="264"/>
            <ac:grpSpMk id="30" creationId="{03227E68-E990-450F-B24F-54D2F0430452}"/>
          </ac:grpSpMkLst>
        </pc:grpChg>
        <pc:grpChg chg="del">
          <ac:chgData name="adeline audureau" userId="c7c294ceb0220743" providerId="LiveId" clId="{E51BADD5-B5D4-4FE4-A7EC-5BC38D8EFF62}" dt="2020-01-04T22:13:41.081" v="9" actId="478"/>
          <ac:grpSpMkLst>
            <pc:docMk/>
            <pc:sldMk cId="2558094962" sldId="264"/>
            <ac:grpSpMk id="42" creationId="{7D53DA05-25E6-4823-9E73-F5154E5475C2}"/>
          </ac:grpSpMkLst>
        </pc:grpChg>
        <pc:grpChg chg="del">
          <ac:chgData name="adeline audureau" userId="c7c294ceb0220743" providerId="LiveId" clId="{E51BADD5-B5D4-4FE4-A7EC-5BC38D8EFF62}" dt="2020-01-04T22:13:40.206" v="8" actId="478"/>
          <ac:grpSpMkLst>
            <pc:docMk/>
            <pc:sldMk cId="2558094962" sldId="264"/>
            <ac:grpSpMk id="47" creationId="{7266F1F3-8829-45AB-AA93-86137A76D21F}"/>
          </ac:grpSpMkLst>
        </pc:grpChg>
        <pc:grpChg chg="del">
          <ac:chgData name="adeline audureau" userId="c7c294ceb0220743" providerId="LiveId" clId="{E51BADD5-B5D4-4FE4-A7EC-5BC38D8EFF62}" dt="2020-01-04T22:13:39.206" v="7" actId="478"/>
          <ac:grpSpMkLst>
            <pc:docMk/>
            <pc:sldMk cId="2558094962" sldId="264"/>
            <ac:grpSpMk id="59" creationId="{63A2658C-F25E-44B7-907C-B59FEC6D52BB}"/>
          </ac:grpSpMkLst>
        </pc:grpChg>
        <pc:grpChg chg="del">
          <ac:chgData name="adeline audureau" userId="c7c294ceb0220743" providerId="LiveId" clId="{E51BADD5-B5D4-4FE4-A7EC-5BC38D8EFF62}" dt="2020-01-04T22:13:37.222" v="6" actId="478"/>
          <ac:grpSpMkLst>
            <pc:docMk/>
            <pc:sldMk cId="2558094962" sldId="264"/>
            <ac:grpSpMk id="72" creationId="{EAAB1A18-2D95-46FD-B411-E60DC6BC820E}"/>
          </ac:grpSpMkLst>
        </pc:grpChg>
        <pc:picChg chg="mod">
          <ac:chgData name="adeline audureau" userId="c7c294ceb0220743" providerId="LiveId" clId="{E51BADD5-B5D4-4FE4-A7EC-5BC38D8EFF62}" dt="2020-01-05T00:10:35.865" v="1032" actId="1076"/>
          <ac:picMkLst>
            <pc:docMk/>
            <pc:sldMk cId="2558094962" sldId="264"/>
            <ac:picMk id="6" creationId="{A8C9CFC6-7BF5-4FE4-9D2E-1F68E1931068}"/>
          </ac:picMkLst>
        </pc:picChg>
        <pc:picChg chg="mod">
          <ac:chgData name="adeline audureau" userId="c7c294ceb0220743" providerId="LiveId" clId="{E51BADD5-B5D4-4FE4-A7EC-5BC38D8EFF62}" dt="2020-01-05T00:09:29.267" v="1029" actId="1076"/>
          <ac:picMkLst>
            <pc:docMk/>
            <pc:sldMk cId="2558094962" sldId="264"/>
            <ac:picMk id="7" creationId="{92A8542A-0082-42EC-B592-AAC53993A2C5}"/>
          </ac:picMkLst>
        </pc:picChg>
        <pc:cxnChg chg="mod">
          <ac:chgData name="adeline audureau" userId="c7c294ceb0220743" providerId="LiveId" clId="{E51BADD5-B5D4-4FE4-A7EC-5BC38D8EFF62}" dt="2020-01-04T22:13:42.518" v="10" actId="478"/>
          <ac:cxnSpMkLst>
            <pc:docMk/>
            <pc:sldMk cId="2558094962" sldId="264"/>
            <ac:cxnSpMk id="27" creationId="{40C7B55E-C20F-45FE-A1E0-D39BD3562D88}"/>
          </ac:cxnSpMkLst>
        </pc:cxnChg>
        <pc:cxnChg chg="mod">
          <ac:chgData name="adeline audureau" userId="c7c294ceb0220743" providerId="LiveId" clId="{E51BADD5-B5D4-4FE4-A7EC-5BC38D8EFF62}" dt="2020-01-04T22:13:42.518" v="10" actId="478"/>
          <ac:cxnSpMkLst>
            <pc:docMk/>
            <pc:sldMk cId="2558094962" sldId="264"/>
            <ac:cxnSpMk id="29" creationId="{22048DDF-298F-4A71-9F54-E5FA564E3B8F}"/>
          </ac:cxnSpMkLst>
        </pc:cxnChg>
        <pc:cxnChg chg="mod">
          <ac:chgData name="adeline audureau" userId="c7c294ceb0220743" providerId="LiveId" clId="{E51BADD5-B5D4-4FE4-A7EC-5BC38D8EFF62}" dt="2020-01-04T22:13:41.081" v="9" actId="478"/>
          <ac:cxnSpMkLst>
            <pc:docMk/>
            <pc:sldMk cId="2558094962" sldId="264"/>
            <ac:cxnSpMk id="32" creationId="{56D19F42-A1D8-4E3C-A483-7313F5E0B639}"/>
          </ac:cxnSpMkLst>
        </pc:cxnChg>
        <pc:cxnChg chg="mod">
          <ac:chgData name="adeline audureau" userId="c7c294ceb0220743" providerId="LiveId" clId="{E51BADD5-B5D4-4FE4-A7EC-5BC38D8EFF62}" dt="2020-01-04T22:13:41.081" v="9" actId="478"/>
          <ac:cxnSpMkLst>
            <pc:docMk/>
            <pc:sldMk cId="2558094962" sldId="264"/>
            <ac:cxnSpMk id="33" creationId="{6ED6E071-67D6-42BE-A522-BCB509D35F85}"/>
          </ac:cxnSpMkLst>
        </pc:cxnChg>
        <pc:cxnChg chg="mod">
          <ac:chgData name="adeline audureau" userId="c7c294ceb0220743" providerId="LiveId" clId="{E51BADD5-B5D4-4FE4-A7EC-5BC38D8EFF62}" dt="2020-01-04T22:13:41.081" v="9" actId="478"/>
          <ac:cxnSpMkLst>
            <pc:docMk/>
            <pc:sldMk cId="2558094962" sldId="264"/>
            <ac:cxnSpMk id="36" creationId="{940B7D58-8F58-4CAF-BE9A-F24831B7E86E}"/>
          </ac:cxnSpMkLst>
        </pc:cxnChg>
        <pc:cxnChg chg="mod">
          <ac:chgData name="adeline audureau" userId="c7c294ceb0220743" providerId="LiveId" clId="{E51BADD5-B5D4-4FE4-A7EC-5BC38D8EFF62}" dt="2020-01-04T22:13:41.081" v="9" actId="478"/>
          <ac:cxnSpMkLst>
            <pc:docMk/>
            <pc:sldMk cId="2558094962" sldId="264"/>
            <ac:cxnSpMk id="38" creationId="{23CEBBE1-6328-45E4-BE57-1FD7FBB034E0}"/>
          </ac:cxnSpMkLst>
        </pc:cxnChg>
        <pc:cxnChg chg="mod">
          <ac:chgData name="adeline audureau" userId="c7c294ceb0220743" providerId="LiveId" clId="{E51BADD5-B5D4-4FE4-A7EC-5BC38D8EFF62}" dt="2020-01-04T22:13:41.081" v="9" actId="478"/>
          <ac:cxnSpMkLst>
            <pc:docMk/>
            <pc:sldMk cId="2558094962" sldId="264"/>
            <ac:cxnSpMk id="40" creationId="{5BE28E16-47B4-4F15-B1DE-F3604FB99BAD}"/>
          </ac:cxnSpMkLst>
        </pc:cxnChg>
        <pc:cxnChg chg="mod">
          <ac:chgData name="adeline audureau" userId="c7c294ceb0220743" providerId="LiveId" clId="{E51BADD5-B5D4-4FE4-A7EC-5BC38D8EFF62}" dt="2020-01-04T22:13:40.206" v="8" actId="478"/>
          <ac:cxnSpMkLst>
            <pc:docMk/>
            <pc:sldMk cId="2558094962" sldId="264"/>
            <ac:cxnSpMk id="44" creationId="{520D6451-85C0-428E-B6C8-61E28C343650}"/>
          </ac:cxnSpMkLst>
        </pc:cxnChg>
        <pc:cxnChg chg="mod">
          <ac:chgData name="adeline audureau" userId="c7c294ceb0220743" providerId="LiveId" clId="{E51BADD5-B5D4-4FE4-A7EC-5BC38D8EFF62}" dt="2020-01-04T22:13:40.206" v="8" actId="478"/>
          <ac:cxnSpMkLst>
            <pc:docMk/>
            <pc:sldMk cId="2558094962" sldId="264"/>
            <ac:cxnSpMk id="46" creationId="{1B760CBA-E5BB-4404-964C-F91B73A5A43E}"/>
          </ac:cxnSpMkLst>
        </pc:cxnChg>
        <pc:cxnChg chg="mod">
          <ac:chgData name="adeline audureau" userId="c7c294ceb0220743" providerId="LiveId" clId="{E51BADD5-B5D4-4FE4-A7EC-5BC38D8EFF62}" dt="2020-01-04T22:13:39.206" v="7" actId="478"/>
          <ac:cxnSpMkLst>
            <pc:docMk/>
            <pc:sldMk cId="2558094962" sldId="264"/>
            <ac:cxnSpMk id="49" creationId="{0CD10136-D630-40A0-A258-C206814C2DD4}"/>
          </ac:cxnSpMkLst>
        </pc:cxnChg>
        <pc:cxnChg chg="mod">
          <ac:chgData name="adeline audureau" userId="c7c294ceb0220743" providerId="LiveId" clId="{E51BADD5-B5D4-4FE4-A7EC-5BC38D8EFF62}" dt="2020-01-04T22:13:39.206" v="7" actId="478"/>
          <ac:cxnSpMkLst>
            <pc:docMk/>
            <pc:sldMk cId="2558094962" sldId="264"/>
            <ac:cxnSpMk id="51" creationId="{DAA0B57A-CB3D-4354-8D9B-5857AF9EE362}"/>
          </ac:cxnSpMkLst>
        </pc:cxnChg>
        <pc:cxnChg chg="mod">
          <ac:chgData name="adeline audureau" userId="c7c294ceb0220743" providerId="LiveId" clId="{E51BADD5-B5D4-4FE4-A7EC-5BC38D8EFF62}" dt="2020-01-04T22:13:39.206" v="7" actId="478"/>
          <ac:cxnSpMkLst>
            <pc:docMk/>
            <pc:sldMk cId="2558094962" sldId="264"/>
            <ac:cxnSpMk id="53" creationId="{44861778-9CAA-4B89-BE71-C6222A80F57C}"/>
          </ac:cxnSpMkLst>
        </pc:cxnChg>
        <pc:cxnChg chg="mod">
          <ac:chgData name="adeline audureau" userId="c7c294ceb0220743" providerId="LiveId" clId="{E51BADD5-B5D4-4FE4-A7EC-5BC38D8EFF62}" dt="2020-01-04T22:13:39.206" v="7" actId="478"/>
          <ac:cxnSpMkLst>
            <pc:docMk/>
            <pc:sldMk cId="2558094962" sldId="264"/>
            <ac:cxnSpMk id="54" creationId="{5A64684B-F766-48BE-9D2D-A6E5D2FB3019}"/>
          </ac:cxnSpMkLst>
        </pc:cxnChg>
        <pc:cxnChg chg="mod">
          <ac:chgData name="adeline audureau" userId="c7c294ceb0220743" providerId="LiveId" clId="{E51BADD5-B5D4-4FE4-A7EC-5BC38D8EFF62}" dt="2020-01-04T22:13:39.206" v="7" actId="478"/>
          <ac:cxnSpMkLst>
            <pc:docMk/>
            <pc:sldMk cId="2558094962" sldId="264"/>
            <ac:cxnSpMk id="56" creationId="{CF1A58B3-E3B9-4500-A6A8-8C832D55A089}"/>
          </ac:cxnSpMkLst>
        </pc:cxnChg>
        <pc:cxnChg chg="mod">
          <ac:chgData name="adeline audureau" userId="c7c294ceb0220743" providerId="LiveId" clId="{E51BADD5-B5D4-4FE4-A7EC-5BC38D8EFF62}" dt="2020-01-04T22:13:37.222" v="6" actId="478"/>
          <ac:cxnSpMkLst>
            <pc:docMk/>
            <pc:sldMk cId="2558094962" sldId="264"/>
            <ac:cxnSpMk id="61" creationId="{2765CFBE-F9F7-4F41-914F-4F8696B37FFA}"/>
          </ac:cxnSpMkLst>
        </pc:cxnChg>
        <pc:cxnChg chg="mod">
          <ac:chgData name="adeline audureau" userId="c7c294ceb0220743" providerId="LiveId" clId="{E51BADD5-B5D4-4FE4-A7EC-5BC38D8EFF62}" dt="2020-01-04T22:13:37.222" v="6" actId="478"/>
          <ac:cxnSpMkLst>
            <pc:docMk/>
            <pc:sldMk cId="2558094962" sldId="264"/>
            <ac:cxnSpMk id="63" creationId="{3B30FD26-2BE3-4470-B4EE-D404E615CD86}"/>
          </ac:cxnSpMkLst>
        </pc:cxnChg>
        <pc:cxnChg chg="mod">
          <ac:chgData name="adeline audureau" userId="c7c294ceb0220743" providerId="LiveId" clId="{E51BADD5-B5D4-4FE4-A7EC-5BC38D8EFF62}" dt="2020-01-04T22:13:37.222" v="6" actId="478"/>
          <ac:cxnSpMkLst>
            <pc:docMk/>
            <pc:sldMk cId="2558094962" sldId="264"/>
            <ac:cxnSpMk id="66" creationId="{E37DA635-D0AD-4502-8A2B-18518ED6A780}"/>
          </ac:cxnSpMkLst>
        </pc:cxnChg>
        <pc:cxnChg chg="mod">
          <ac:chgData name="adeline audureau" userId="c7c294ceb0220743" providerId="LiveId" clId="{E51BADD5-B5D4-4FE4-A7EC-5BC38D8EFF62}" dt="2020-01-04T22:13:37.222" v="6" actId="478"/>
          <ac:cxnSpMkLst>
            <pc:docMk/>
            <pc:sldMk cId="2558094962" sldId="264"/>
            <ac:cxnSpMk id="68" creationId="{D0249D35-75D9-4A10-8B90-6E1474CA74CF}"/>
          </ac:cxnSpMkLst>
        </pc:cxnChg>
        <pc:cxnChg chg="mod">
          <ac:chgData name="adeline audureau" userId="c7c294ceb0220743" providerId="LiveId" clId="{E51BADD5-B5D4-4FE4-A7EC-5BC38D8EFF62}" dt="2020-01-04T22:13:37.222" v="6" actId="478"/>
          <ac:cxnSpMkLst>
            <pc:docMk/>
            <pc:sldMk cId="2558094962" sldId="264"/>
            <ac:cxnSpMk id="70" creationId="{A8633D73-7F0A-4FF5-97C0-890BED1968E7}"/>
          </ac:cxnSpMkLst>
        </pc:cxnChg>
      </pc:sldChg>
    </pc:docChg>
  </pc:docChgLst>
  <pc:docChgLst>
    <pc:chgData name="adeline audureau" userId="c7c294ceb0220743" providerId="LiveId" clId="{86B789FC-66E1-4B38-B493-22F4AF45FD7E}"/>
    <pc:docChg chg="undo custSel addSld delSld modSld">
      <pc:chgData name="adeline audureau" userId="c7c294ceb0220743" providerId="LiveId" clId="{86B789FC-66E1-4B38-B493-22F4AF45FD7E}" dt="2020-01-03T18:46:52.961" v="1619"/>
      <pc:docMkLst>
        <pc:docMk/>
      </pc:docMkLst>
      <pc:sldChg chg="modAnim">
        <pc:chgData name="adeline audureau" userId="c7c294ceb0220743" providerId="LiveId" clId="{86B789FC-66E1-4B38-B493-22F4AF45FD7E}" dt="2020-01-03T18:46:52.961" v="1619"/>
        <pc:sldMkLst>
          <pc:docMk/>
          <pc:sldMk cId="3084746715" sldId="258"/>
        </pc:sldMkLst>
      </pc:sldChg>
      <pc:sldChg chg="addSp delSp">
        <pc:chgData name="adeline audureau" userId="c7c294ceb0220743" providerId="LiveId" clId="{86B789FC-66E1-4B38-B493-22F4AF45FD7E}" dt="2020-01-03T15:27:34.884" v="741"/>
        <pc:sldMkLst>
          <pc:docMk/>
          <pc:sldMk cId="943955657" sldId="260"/>
        </pc:sldMkLst>
        <pc:spChg chg="add del">
          <ac:chgData name="adeline audureau" userId="c7c294ceb0220743" providerId="LiveId" clId="{86B789FC-66E1-4B38-B493-22F4AF45FD7E}" dt="2020-01-03T15:27:34.884" v="741"/>
          <ac:spMkLst>
            <pc:docMk/>
            <pc:sldMk cId="943955657" sldId="260"/>
            <ac:spMk id="10" creationId="{25A031A3-3183-4050-AC8D-1B0567D5F0BC}"/>
          </ac:spMkLst>
        </pc:spChg>
      </pc:sldChg>
      <pc:sldChg chg="addSp delSp">
        <pc:chgData name="adeline audureau" userId="c7c294ceb0220743" providerId="LiveId" clId="{86B789FC-66E1-4B38-B493-22F4AF45FD7E}" dt="2020-01-03T15:27:41.564" v="743"/>
        <pc:sldMkLst>
          <pc:docMk/>
          <pc:sldMk cId="3206336962" sldId="261"/>
        </pc:sldMkLst>
        <pc:spChg chg="del">
          <ac:chgData name="adeline audureau" userId="c7c294ceb0220743" providerId="LiveId" clId="{86B789FC-66E1-4B38-B493-22F4AF45FD7E}" dt="2020-01-03T15:27:39.987" v="742" actId="478"/>
          <ac:spMkLst>
            <pc:docMk/>
            <pc:sldMk cId="3206336962" sldId="261"/>
            <ac:spMk id="10" creationId="{25A031A3-3183-4050-AC8D-1B0567D5F0BC}"/>
          </ac:spMkLst>
        </pc:spChg>
        <pc:spChg chg="add">
          <ac:chgData name="adeline audureau" userId="c7c294ceb0220743" providerId="LiveId" clId="{86B789FC-66E1-4B38-B493-22F4AF45FD7E}" dt="2020-01-03T15:27:41.564" v="743"/>
          <ac:spMkLst>
            <pc:docMk/>
            <pc:sldMk cId="3206336962" sldId="261"/>
            <ac:spMk id="35" creationId="{0933B9ED-0336-49C9-A2DA-DB5D281822B4}"/>
          </ac:spMkLst>
        </pc:spChg>
      </pc:sldChg>
      <pc:sldChg chg="addSp delSp modSp delAnim modAnim">
        <pc:chgData name="adeline audureau" userId="c7c294ceb0220743" providerId="LiveId" clId="{86B789FC-66E1-4B38-B493-22F4AF45FD7E}" dt="2020-01-03T18:46:26.713" v="1618" actId="14100"/>
        <pc:sldMkLst>
          <pc:docMk/>
          <pc:sldMk cId="3439904634" sldId="262"/>
        </pc:sldMkLst>
        <pc:spChg chg="del">
          <ac:chgData name="adeline audureau" userId="c7c294ceb0220743" providerId="LiveId" clId="{86B789FC-66E1-4B38-B493-22F4AF45FD7E}" dt="2020-01-03T14:34:14.081" v="1" actId="478"/>
          <ac:spMkLst>
            <pc:docMk/>
            <pc:sldMk cId="3439904634" sldId="262"/>
            <ac:spMk id="2" creationId="{3A8F6B9D-0D67-4D08-B9B1-E96700E26867}"/>
          </ac:spMkLst>
        </pc:spChg>
        <pc:spChg chg="del">
          <ac:chgData name="adeline audureau" userId="c7c294ceb0220743" providerId="LiveId" clId="{86B789FC-66E1-4B38-B493-22F4AF45FD7E}" dt="2020-01-03T14:34:13.336" v="0" actId="478"/>
          <ac:spMkLst>
            <pc:docMk/>
            <pc:sldMk cId="3439904634" sldId="262"/>
            <ac:spMk id="3" creationId="{2BB010E5-DC19-4848-A1D6-EC0EA29A7052}"/>
          </ac:spMkLst>
        </pc:spChg>
        <pc:spChg chg="add mod">
          <ac:chgData name="adeline audureau" userId="c7c294ceb0220743" providerId="LiveId" clId="{86B789FC-66E1-4B38-B493-22F4AF45FD7E}" dt="2020-01-03T14:36:27.223" v="81" actId="20577"/>
          <ac:spMkLst>
            <pc:docMk/>
            <pc:sldMk cId="3439904634" sldId="262"/>
            <ac:spMk id="4" creationId="{4DED7892-4421-40F6-B9E8-7D367B1EA661}"/>
          </ac:spMkLst>
        </pc:spChg>
        <pc:spChg chg="add">
          <ac:chgData name="adeline audureau" userId="c7c294ceb0220743" providerId="LiveId" clId="{86B789FC-66E1-4B38-B493-22F4AF45FD7E}" dt="2020-01-03T14:34:15.888" v="2"/>
          <ac:spMkLst>
            <pc:docMk/>
            <pc:sldMk cId="3439904634" sldId="262"/>
            <ac:spMk id="5" creationId="{5440A369-52AF-4260-A452-DA0B1CE25FF2}"/>
          </ac:spMkLst>
        </pc:spChg>
        <pc:spChg chg="add mod ord">
          <ac:chgData name="adeline audureau" userId="c7c294ceb0220743" providerId="LiveId" clId="{86B789FC-66E1-4B38-B493-22F4AF45FD7E}" dt="2020-01-03T15:22:13.063" v="704" actId="164"/>
          <ac:spMkLst>
            <pc:docMk/>
            <pc:sldMk cId="3439904634" sldId="262"/>
            <ac:spMk id="10" creationId="{524AA675-2B18-40F8-B894-3F69D0A9A3B8}"/>
          </ac:spMkLst>
        </pc:spChg>
        <pc:spChg chg="add mod">
          <ac:chgData name="adeline audureau" userId="c7c294ceb0220743" providerId="LiveId" clId="{86B789FC-66E1-4B38-B493-22F4AF45FD7E}" dt="2020-01-03T18:37:03.545" v="1575" actId="207"/>
          <ac:spMkLst>
            <pc:docMk/>
            <pc:sldMk cId="3439904634" sldId="262"/>
            <ac:spMk id="11" creationId="{2E5F8655-0284-46BF-B6BA-A1332B9500EC}"/>
          </ac:spMkLst>
        </pc:spChg>
        <pc:spChg chg="add mod">
          <ac:chgData name="adeline audureau" userId="c7c294ceb0220743" providerId="LiveId" clId="{86B789FC-66E1-4B38-B493-22F4AF45FD7E}" dt="2020-01-03T15:22:13.063" v="704" actId="164"/>
          <ac:spMkLst>
            <pc:docMk/>
            <pc:sldMk cId="3439904634" sldId="262"/>
            <ac:spMk id="12" creationId="{931F3EA2-4224-48C5-B7F1-8A123C2DB16D}"/>
          </ac:spMkLst>
        </pc:spChg>
        <pc:spChg chg="add mod">
          <ac:chgData name="adeline audureau" userId="c7c294ceb0220743" providerId="LiveId" clId="{86B789FC-66E1-4B38-B493-22F4AF45FD7E}" dt="2020-01-03T18:38:20.999" v="1584" actId="1582"/>
          <ac:spMkLst>
            <pc:docMk/>
            <pc:sldMk cId="3439904634" sldId="262"/>
            <ac:spMk id="13" creationId="{08D19419-F7A0-4325-ACB3-F2320B501C93}"/>
          </ac:spMkLst>
        </pc:spChg>
        <pc:spChg chg="add mod">
          <ac:chgData name="adeline audureau" userId="c7c294ceb0220743" providerId="LiveId" clId="{86B789FC-66E1-4B38-B493-22F4AF45FD7E}" dt="2020-01-03T15:15:59.533" v="685" actId="14100"/>
          <ac:spMkLst>
            <pc:docMk/>
            <pc:sldMk cId="3439904634" sldId="262"/>
            <ac:spMk id="14" creationId="{05A969AC-E77E-484C-B898-ED4AA37E5198}"/>
          </ac:spMkLst>
        </pc:spChg>
        <pc:spChg chg="add mod">
          <ac:chgData name="adeline audureau" userId="c7c294ceb0220743" providerId="LiveId" clId="{86B789FC-66E1-4B38-B493-22F4AF45FD7E}" dt="2020-01-03T15:16:01.757" v="686" actId="14100"/>
          <ac:spMkLst>
            <pc:docMk/>
            <pc:sldMk cId="3439904634" sldId="262"/>
            <ac:spMk id="15" creationId="{7C384C1D-1D43-4789-A95B-753DC0C8272D}"/>
          </ac:spMkLst>
        </pc:spChg>
        <pc:spChg chg="add mod">
          <ac:chgData name="adeline audureau" userId="c7c294ceb0220743" providerId="LiveId" clId="{86B789FC-66E1-4B38-B493-22F4AF45FD7E}" dt="2020-01-03T15:16:04.558" v="687" actId="14100"/>
          <ac:spMkLst>
            <pc:docMk/>
            <pc:sldMk cId="3439904634" sldId="262"/>
            <ac:spMk id="16" creationId="{186FF792-4862-4E98-8E10-EC45EA9A3F6C}"/>
          </ac:spMkLst>
        </pc:spChg>
        <pc:spChg chg="add mod ord">
          <ac:chgData name="adeline audureau" userId="c7c294ceb0220743" providerId="LiveId" clId="{86B789FC-66E1-4B38-B493-22F4AF45FD7E}" dt="2020-01-03T18:46:26.713" v="1618" actId="14100"/>
          <ac:spMkLst>
            <pc:docMk/>
            <pc:sldMk cId="3439904634" sldId="262"/>
            <ac:spMk id="17" creationId="{673157F8-67CC-4DCB-97BE-D99A8375E013}"/>
          </ac:spMkLst>
        </pc:spChg>
        <pc:spChg chg="add mod">
          <ac:chgData name="adeline audureau" userId="c7c294ceb0220743" providerId="LiveId" clId="{86B789FC-66E1-4B38-B493-22F4AF45FD7E}" dt="2020-01-03T18:37:11.913" v="1576" actId="207"/>
          <ac:spMkLst>
            <pc:docMk/>
            <pc:sldMk cId="3439904634" sldId="262"/>
            <ac:spMk id="18" creationId="{446DE804-B2BC-4E5B-8784-C9073167B2EC}"/>
          </ac:spMkLst>
        </pc:spChg>
        <pc:spChg chg="add mod">
          <ac:chgData name="adeline audureau" userId="c7c294ceb0220743" providerId="LiveId" clId="{86B789FC-66E1-4B38-B493-22F4AF45FD7E}" dt="2020-01-03T18:37:16.409" v="1577" actId="207"/>
          <ac:spMkLst>
            <pc:docMk/>
            <pc:sldMk cId="3439904634" sldId="262"/>
            <ac:spMk id="19" creationId="{6942900D-61C7-47ED-8F64-15A657349732}"/>
          </ac:spMkLst>
        </pc:spChg>
        <pc:spChg chg="add mod">
          <ac:chgData name="adeline audureau" userId="c7c294ceb0220743" providerId="LiveId" clId="{86B789FC-66E1-4B38-B493-22F4AF45FD7E}" dt="2020-01-03T18:37:22.231" v="1578" actId="207"/>
          <ac:spMkLst>
            <pc:docMk/>
            <pc:sldMk cId="3439904634" sldId="262"/>
            <ac:spMk id="20" creationId="{B39420A5-5946-4315-9335-BED05A4F0824}"/>
          </ac:spMkLst>
        </pc:spChg>
        <pc:spChg chg="add mod ord">
          <ac:chgData name="adeline audureau" userId="c7c294ceb0220743" providerId="LiveId" clId="{86B789FC-66E1-4B38-B493-22F4AF45FD7E}" dt="2020-01-03T18:38:49.806" v="1585" actId="207"/>
          <ac:spMkLst>
            <pc:docMk/>
            <pc:sldMk cId="3439904634" sldId="262"/>
            <ac:spMk id="21" creationId="{E314F3CA-C0AD-4AA0-8625-A72CD63AC9EA}"/>
          </ac:spMkLst>
        </pc:spChg>
        <pc:spChg chg="add mod">
          <ac:chgData name="adeline audureau" userId="c7c294ceb0220743" providerId="LiveId" clId="{86B789FC-66E1-4B38-B493-22F4AF45FD7E}" dt="2020-01-03T15:27:01.327" v="738" actId="1076"/>
          <ac:spMkLst>
            <pc:docMk/>
            <pc:sldMk cId="3439904634" sldId="262"/>
            <ac:spMk id="22" creationId="{E80E9FAE-AEBD-4A30-B401-D831B5692322}"/>
          </ac:spMkLst>
        </pc:spChg>
        <pc:spChg chg="add mod">
          <ac:chgData name="adeline audureau" userId="c7c294ceb0220743" providerId="LiveId" clId="{86B789FC-66E1-4B38-B493-22F4AF45FD7E}" dt="2020-01-03T15:16:15.197" v="690" actId="14100"/>
          <ac:spMkLst>
            <pc:docMk/>
            <pc:sldMk cId="3439904634" sldId="262"/>
            <ac:spMk id="23" creationId="{55582123-7AEB-433D-B2E9-24AF6CE4DD04}"/>
          </ac:spMkLst>
        </pc:spChg>
        <pc:spChg chg="add mod">
          <ac:chgData name="adeline audureau" userId="c7c294ceb0220743" providerId="LiveId" clId="{86B789FC-66E1-4B38-B493-22F4AF45FD7E}" dt="2020-01-03T15:19:29.779" v="697" actId="1076"/>
          <ac:spMkLst>
            <pc:docMk/>
            <pc:sldMk cId="3439904634" sldId="262"/>
            <ac:spMk id="24" creationId="{0760BC89-0884-4311-AAEF-ABC3CC865185}"/>
          </ac:spMkLst>
        </pc:spChg>
        <pc:spChg chg="add mod">
          <ac:chgData name="adeline audureau" userId="c7c294ceb0220743" providerId="LiveId" clId="{86B789FC-66E1-4B38-B493-22F4AF45FD7E}" dt="2020-01-03T15:07:22.072" v="629" actId="255"/>
          <ac:spMkLst>
            <pc:docMk/>
            <pc:sldMk cId="3439904634" sldId="262"/>
            <ac:spMk id="25" creationId="{2EDEB9B2-FCAD-48ED-9E87-09A126E1EA12}"/>
          </ac:spMkLst>
        </pc:spChg>
        <pc:spChg chg="add del mod">
          <ac:chgData name="adeline audureau" userId="c7c294ceb0220743" providerId="LiveId" clId="{86B789FC-66E1-4B38-B493-22F4AF45FD7E}" dt="2020-01-03T15:14:39.113" v="670" actId="478"/>
          <ac:spMkLst>
            <pc:docMk/>
            <pc:sldMk cId="3439904634" sldId="262"/>
            <ac:spMk id="26" creationId="{B12FE604-0502-4CFB-BFCA-F71E6384686B}"/>
          </ac:spMkLst>
        </pc:spChg>
        <pc:grpChg chg="add mod">
          <ac:chgData name="adeline audureau" userId="c7c294ceb0220743" providerId="LiveId" clId="{86B789FC-66E1-4B38-B493-22F4AF45FD7E}" dt="2020-01-03T15:22:04.805" v="703" actId="164"/>
          <ac:grpSpMkLst>
            <pc:docMk/>
            <pc:sldMk cId="3439904634" sldId="262"/>
            <ac:grpSpMk id="27" creationId="{165783BB-5791-4B0E-99BF-D673915C21C0}"/>
          </ac:grpSpMkLst>
        </pc:grpChg>
        <pc:grpChg chg="add mod">
          <ac:chgData name="adeline audureau" userId="c7c294ceb0220743" providerId="LiveId" clId="{86B789FC-66E1-4B38-B493-22F4AF45FD7E}" dt="2020-01-03T15:22:13.063" v="704" actId="164"/>
          <ac:grpSpMkLst>
            <pc:docMk/>
            <pc:sldMk cId="3439904634" sldId="262"/>
            <ac:grpSpMk id="28" creationId="{DE000E27-73DB-4720-B8D6-5F68508C9B19}"/>
          </ac:grpSpMkLst>
        </pc:grpChg>
        <pc:picChg chg="add mod">
          <ac:chgData name="adeline audureau" userId="c7c294ceb0220743" providerId="LiveId" clId="{86B789FC-66E1-4B38-B493-22F4AF45FD7E}" dt="2020-01-03T14:49:16.580" v="433" actId="1076"/>
          <ac:picMkLst>
            <pc:docMk/>
            <pc:sldMk cId="3439904634" sldId="262"/>
            <ac:picMk id="6" creationId="{343E572A-231A-46B6-BDED-FE19AB3549BD}"/>
          </ac:picMkLst>
        </pc:picChg>
        <pc:picChg chg="add mod">
          <ac:chgData name="adeline audureau" userId="c7c294ceb0220743" providerId="LiveId" clId="{86B789FC-66E1-4B38-B493-22F4AF45FD7E}" dt="2020-01-03T14:51:38.002" v="461" actId="1076"/>
          <ac:picMkLst>
            <pc:docMk/>
            <pc:sldMk cId="3439904634" sldId="262"/>
            <ac:picMk id="7" creationId="{FE67964A-CFC0-403A-8A6F-6053A487B8A3}"/>
          </ac:picMkLst>
        </pc:picChg>
        <pc:picChg chg="add mod">
          <ac:chgData name="adeline audureau" userId="c7c294ceb0220743" providerId="LiveId" clId="{86B789FC-66E1-4B38-B493-22F4AF45FD7E}" dt="2020-01-03T14:51:34.347" v="460" actId="1076"/>
          <ac:picMkLst>
            <pc:docMk/>
            <pc:sldMk cId="3439904634" sldId="262"/>
            <ac:picMk id="9" creationId="{53040302-6731-47CB-A84E-0D75592569B5}"/>
          </ac:picMkLst>
        </pc:picChg>
      </pc:sldChg>
      <pc:sldChg chg="delSp add del delAnim">
        <pc:chgData name="adeline audureau" userId="c7c294ceb0220743" providerId="LiveId" clId="{86B789FC-66E1-4B38-B493-22F4AF45FD7E}" dt="2020-01-03T15:23:43.734" v="715" actId="47"/>
        <pc:sldMkLst>
          <pc:docMk/>
          <pc:sldMk cId="1591432639" sldId="263"/>
        </pc:sldMkLst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0" creationId="{524AA675-2B18-40F8-B894-3F69D0A9A3B8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1" creationId="{2E5F8655-0284-46BF-B6BA-A1332B9500EC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2" creationId="{931F3EA2-4224-48C5-B7F1-8A123C2DB16D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3" creationId="{08D19419-F7A0-4325-ACB3-F2320B501C93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4" creationId="{05A969AC-E77E-484C-B898-ED4AA37E5198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5" creationId="{7C384C1D-1D43-4789-A95B-753DC0C8272D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6" creationId="{186FF792-4862-4E98-8E10-EC45EA9A3F6C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7" creationId="{673157F8-67CC-4DCB-97BE-D99A8375E013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8" creationId="{446DE804-B2BC-4E5B-8784-C9073167B2EC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19" creationId="{6942900D-61C7-47ED-8F64-15A657349732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20" creationId="{B39420A5-5946-4315-9335-BED05A4F0824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21" creationId="{E314F3CA-C0AD-4AA0-8625-A72CD63AC9EA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22" creationId="{E80E9FAE-AEBD-4A30-B401-D831B5692322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23" creationId="{55582123-7AEB-433D-B2E9-24AF6CE4DD04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24" creationId="{0760BC89-0884-4311-AAEF-ABC3CC865185}"/>
          </ac:spMkLst>
        </pc:spChg>
        <pc:spChg chg="del">
          <ac:chgData name="adeline audureau" userId="c7c294ceb0220743" providerId="LiveId" clId="{86B789FC-66E1-4B38-B493-22F4AF45FD7E}" dt="2020-01-03T15:18:19.025" v="695" actId="478"/>
          <ac:spMkLst>
            <pc:docMk/>
            <pc:sldMk cId="1591432639" sldId="263"/>
            <ac:spMk id="25" creationId="{2EDEB9B2-FCAD-48ED-9E87-09A126E1EA12}"/>
          </ac:spMkLst>
        </pc:spChg>
      </pc:sldChg>
      <pc:sldChg chg="addSp delSp modSp add modAnim">
        <pc:chgData name="adeline audureau" userId="c7c294ceb0220743" providerId="LiveId" clId="{86B789FC-66E1-4B38-B493-22F4AF45FD7E}" dt="2020-01-03T18:35:27.906" v="1570"/>
        <pc:sldMkLst>
          <pc:docMk/>
          <pc:sldMk cId="2166768420" sldId="263"/>
        </pc:sldMkLst>
        <pc:spChg chg="del">
          <ac:chgData name="adeline audureau" userId="c7c294ceb0220743" providerId="LiveId" clId="{86B789FC-66E1-4B38-B493-22F4AF45FD7E}" dt="2020-01-03T15:27:59.267" v="744" actId="478"/>
          <ac:spMkLst>
            <pc:docMk/>
            <pc:sldMk cId="2166768420" sldId="263"/>
            <ac:spMk id="2" creationId="{7BCC52D0-84C7-41A4-8562-D6B11140FA8D}"/>
          </ac:spMkLst>
        </pc:spChg>
        <pc:spChg chg="del">
          <ac:chgData name="adeline audureau" userId="c7c294ceb0220743" providerId="LiveId" clId="{86B789FC-66E1-4B38-B493-22F4AF45FD7E}" dt="2020-01-03T15:28:00.858" v="745" actId="478"/>
          <ac:spMkLst>
            <pc:docMk/>
            <pc:sldMk cId="2166768420" sldId="263"/>
            <ac:spMk id="3" creationId="{08505722-7CF4-492F-BCE0-71B480E3E2DE}"/>
          </ac:spMkLst>
        </pc:spChg>
        <pc:spChg chg="add mod">
          <ac:chgData name="adeline audureau" userId="c7c294ceb0220743" providerId="LiveId" clId="{86B789FC-66E1-4B38-B493-22F4AF45FD7E}" dt="2020-01-03T17:27:11.129" v="757" actId="20577"/>
          <ac:spMkLst>
            <pc:docMk/>
            <pc:sldMk cId="2166768420" sldId="263"/>
            <ac:spMk id="4" creationId="{9AF505F7-9F11-4B70-8BCE-BD5A6AE5C4C5}"/>
          </ac:spMkLst>
        </pc:spChg>
        <pc:spChg chg="add">
          <ac:chgData name="adeline audureau" userId="c7c294ceb0220743" providerId="LiveId" clId="{86B789FC-66E1-4B38-B493-22F4AF45FD7E}" dt="2020-01-03T15:28:03.348" v="746"/>
          <ac:spMkLst>
            <pc:docMk/>
            <pc:sldMk cId="2166768420" sldId="263"/>
            <ac:spMk id="5" creationId="{1ECD1439-0563-4636-B2EC-343443B4BEE6}"/>
          </ac:spMkLst>
        </pc:spChg>
        <pc:spChg chg="add mod">
          <ac:chgData name="adeline audureau" userId="c7c294ceb0220743" providerId="LiveId" clId="{86B789FC-66E1-4B38-B493-22F4AF45FD7E}" dt="2020-01-03T18:09:32.454" v="1398" actId="1076"/>
          <ac:spMkLst>
            <pc:docMk/>
            <pc:sldMk cId="2166768420" sldId="263"/>
            <ac:spMk id="8" creationId="{BBA3130F-E881-450D-9942-2D8AF93DA70D}"/>
          </ac:spMkLst>
        </pc:spChg>
        <pc:spChg chg="add mod">
          <ac:chgData name="adeline audureau" userId="c7c294ceb0220743" providerId="LiveId" clId="{86B789FC-66E1-4B38-B493-22F4AF45FD7E}" dt="2020-01-03T18:09:18.893" v="1395" actId="1076"/>
          <ac:spMkLst>
            <pc:docMk/>
            <pc:sldMk cId="2166768420" sldId="263"/>
            <ac:spMk id="9" creationId="{35B2C18E-6AAD-4647-BB8C-F8D178F24898}"/>
          </ac:spMkLst>
        </pc:spChg>
        <pc:spChg chg="add mod">
          <ac:chgData name="adeline audureau" userId="c7c294ceb0220743" providerId="LiveId" clId="{86B789FC-66E1-4B38-B493-22F4AF45FD7E}" dt="2020-01-03T18:09:25.658" v="1397" actId="1076"/>
          <ac:spMkLst>
            <pc:docMk/>
            <pc:sldMk cId="2166768420" sldId="263"/>
            <ac:spMk id="10" creationId="{A24CADC8-C39F-47D7-871B-D4C7EF42B1F4}"/>
          </ac:spMkLst>
        </pc:spChg>
        <pc:spChg chg="add mod">
          <ac:chgData name="adeline audureau" userId="c7c294ceb0220743" providerId="LiveId" clId="{86B789FC-66E1-4B38-B493-22F4AF45FD7E}" dt="2020-01-03T18:09:21.846" v="1396" actId="1076"/>
          <ac:spMkLst>
            <pc:docMk/>
            <pc:sldMk cId="2166768420" sldId="263"/>
            <ac:spMk id="11" creationId="{8D26FD21-43D9-479A-B6B7-EF5890EEB74B}"/>
          </ac:spMkLst>
        </pc:spChg>
        <pc:spChg chg="add mod">
          <ac:chgData name="adeline audureau" userId="c7c294ceb0220743" providerId="LiveId" clId="{86B789FC-66E1-4B38-B493-22F4AF45FD7E}" dt="2020-01-03T18:09:09.123" v="1391" actId="1076"/>
          <ac:spMkLst>
            <pc:docMk/>
            <pc:sldMk cId="2166768420" sldId="263"/>
            <ac:spMk id="12" creationId="{2068A575-7A87-451F-8ADB-292A56DFD27B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13" creationId="{408D1D08-411D-4ED5-AA70-6DEC6EEF4D6C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14" creationId="{93EB5123-7A38-4A56-951C-6F8B33BFB36E}"/>
          </ac:spMkLst>
        </pc:spChg>
        <pc:spChg chg="add mod">
          <ac:chgData name="adeline audureau" userId="c7c294ceb0220743" providerId="LiveId" clId="{86B789FC-66E1-4B38-B493-22F4AF45FD7E}" dt="2020-01-03T18:06:56.145" v="1382" actId="1076"/>
          <ac:spMkLst>
            <pc:docMk/>
            <pc:sldMk cId="2166768420" sldId="263"/>
            <ac:spMk id="15" creationId="{1866E67B-ED8C-45EF-A34C-A4E474EFD026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16" creationId="{ABB8AEBC-482D-4B99-8CE0-D91181F04CEE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17" creationId="{177054A4-CDD1-43A8-87FB-3BDEED3DFE38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18" creationId="{F1CB1FE1-BF45-4AF9-8AF0-BBD34FBDB8C6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19" creationId="{BDFDAE9F-16D9-4C79-89B4-793980518B6F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20" creationId="{F49F44CA-409D-40A0-90DA-A5F9E449F501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22" creationId="{8FFEE11F-B76F-4D0E-9D5A-6DB60F14E13B}"/>
          </ac:spMkLst>
        </pc:spChg>
        <pc:spChg chg="add mod">
          <ac:chgData name="adeline audureau" userId="c7c294ceb0220743" providerId="LiveId" clId="{86B789FC-66E1-4B38-B493-22F4AF45FD7E}" dt="2020-01-03T18:06:19.995" v="1373" actId="1076"/>
          <ac:spMkLst>
            <pc:docMk/>
            <pc:sldMk cId="2166768420" sldId="263"/>
            <ac:spMk id="23" creationId="{69E45ECA-53D3-499E-9B41-685921966C1B}"/>
          </ac:spMkLst>
        </pc:spChg>
        <pc:spChg chg="add mod">
          <ac:chgData name="adeline audureau" userId="c7c294ceb0220743" providerId="LiveId" clId="{86B789FC-66E1-4B38-B493-22F4AF45FD7E}" dt="2020-01-03T18:10:34.873" v="1462" actId="20577"/>
          <ac:spMkLst>
            <pc:docMk/>
            <pc:sldMk cId="2166768420" sldId="263"/>
            <ac:spMk id="24" creationId="{801F9029-3C56-462E-87B2-9D69C5D7F4C1}"/>
          </ac:spMkLst>
        </pc:spChg>
        <pc:spChg chg="add mod">
          <ac:chgData name="adeline audureau" userId="c7c294ceb0220743" providerId="LiveId" clId="{86B789FC-66E1-4B38-B493-22F4AF45FD7E}" dt="2020-01-03T18:10:57.643" v="1487" actId="6549"/>
          <ac:spMkLst>
            <pc:docMk/>
            <pc:sldMk cId="2166768420" sldId="263"/>
            <ac:spMk id="25" creationId="{0EDF44C2-8A18-4157-BB59-84A5E42A6125}"/>
          </ac:spMkLst>
        </pc:spChg>
        <pc:grpChg chg="add mod">
          <ac:chgData name="adeline audureau" userId="c7c294ceb0220743" providerId="LiveId" clId="{86B789FC-66E1-4B38-B493-22F4AF45FD7E}" dt="2020-01-03T18:14:10.460" v="1494" actId="164"/>
          <ac:grpSpMkLst>
            <pc:docMk/>
            <pc:sldMk cId="2166768420" sldId="263"/>
            <ac:grpSpMk id="30" creationId="{03227E68-E990-450F-B24F-54D2F0430452}"/>
          </ac:grpSpMkLst>
        </pc:grpChg>
        <pc:grpChg chg="add mod">
          <ac:chgData name="adeline audureau" userId="c7c294ceb0220743" providerId="LiveId" clId="{86B789FC-66E1-4B38-B493-22F4AF45FD7E}" dt="2020-01-03T18:17:27.919" v="1509" actId="164"/>
          <ac:grpSpMkLst>
            <pc:docMk/>
            <pc:sldMk cId="2166768420" sldId="263"/>
            <ac:grpSpMk id="42" creationId="{7D53DA05-25E6-4823-9E73-F5154E5475C2}"/>
          </ac:grpSpMkLst>
        </pc:grpChg>
        <pc:grpChg chg="add mod">
          <ac:chgData name="adeline audureau" userId="c7c294ceb0220743" providerId="LiveId" clId="{86B789FC-66E1-4B38-B493-22F4AF45FD7E}" dt="2020-01-03T18:21:15.515" v="1517" actId="164"/>
          <ac:grpSpMkLst>
            <pc:docMk/>
            <pc:sldMk cId="2166768420" sldId="263"/>
            <ac:grpSpMk id="47" creationId="{7266F1F3-8829-45AB-AA93-86137A76D21F}"/>
          </ac:grpSpMkLst>
        </pc:grpChg>
        <pc:grpChg chg="add mod">
          <ac:chgData name="adeline audureau" userId="c7c294ceb0220743" providerId="LiveId" clId="{86B789FC-66E1-4B38-B493-22F4AF45FD7E}" dt="2020-01-03T18:28:21.305" v="1533" actId="164"/>
          <ac:grpSpMkLst>
            <pc:docMk/>
            <pc:sldMk cId="2166768420" sldId="263"/>
            <ac:grpSpMk id="59" creationId="{63A2658C-F25E-44B7-907C-B59FEC6D52BB}"/>
          </ac:grpSpMkLst>
        </pc:grpChg>
        <pc:grpChg chg="add mod">
          <ac:chgData name="adeline audureau" userId="c7c294ceb0220743" providerId="LiveId" clId="{86B789FC-66E1-4B38-B493-22F4AF45FD7E}" dt="2020-01-03T18:30:26.685" v="1550" actId="164"/>
          <ac:grpSpMkLst>
            <pc:docMk/>
            <pc:sldMk cId="2166768420" sldId="263"/>
            <ac:grpSpMk id="72" creationId="{EAAB1A18-2D95-46FD-B411-E60DC6BC820E}"/>
          </ac:grpSpMkLst>
        </pc:grpChg>
        <pc:graphicFrameChg chg="add del mod">
          <ac:chgData name="adeline audureau" userId="c7c294ceb0220743" providerId="LiveId" clId="{86B789FC-66E1-4B38-B493-22F4AF45FD7E}" dt="2020-01-03T17:56:01.653" v="1119" actId="478"/>
          <ac:graphicFrameMkLst>
            <pc:docMk/>
            <pc:sldMk cId="2166768420" sldId="263"/>
            <ac:graphicFrameMk id="21" creationId="{76A29578-B943-4496-83F3-19F9347E27DD}"/>
          </ac:graphicFrameMkLst>
        </pc:graphicFrameChg>
        <pc:picChg chg="add mod">
          <ac:chgData name="adeline audureau" userId="c7c294ceb0220743" providerId="LiveId" clId="{86B789FC-66E1-4B38-B493-22F4AF45FD7E}" dt="2020-01-03T18:04:12.146" v="1369" actId="1076"/>
          <ac:picMkLst>
            <pc:docMk/>
            <pc:sldMk cId="2166768420" sldId="263"/>
            <ac:picMk id="6" creationId="{A8C9CFC6-7BF5-4FE4-9D2E-1F68E1931068}"/>
          </ac:picMkLst>
        </pc:picChg>
        <pc:picChg chg="add mod">
          <ac:chgData name="adeline audureau" userId="c7c294ceb0220743" providerId="LiveId" clId="{86B789FC-66E1-4B38-B493-22F4AF45FD7E}" dt="2020-01-03T18:11:37.421" v="1489" actId="1076"/>
          <ac:picMkLst>
            <pc:docMk/>
            <pc:sldMk cId="2166768420" sldId="263"/>
            <ac:picMk id="7" creationId="{92A8542A-0082-42EC-B592-AAC53993A2C5}"/>
          </ac:picMkLst>
        </pc:picChg>
        <pc:cxnChg chg="add mod">
          <ac:chgData name="adeline audureau" userId="c7c294ceb0220743" providerId="LiveId" clId="{86B789FC-66E1-4B38-B493-22F4AF45FD7E}" dt="2020-01-03T18:14:10.460" v="1494" actId="164"/>
          <ac:cxnSpMkLst>
            <pc:docMk/>
            <pc:sldMk cId="2166768420" sldId="263"/>
            <ac:cxnSpMk id="27" creationId="{40C7B55E-C20F-45FE-A1E0-D39BD3562D88}"/>
          </ac:cxnSpMkLst>
        </pc:cxnChg>
        <pc:cxnChg chg="add mod">
          <ac:chgData name="adeline audureau" userId="c7c294ceb0220743" providerId="LiveId" clId="{86B789FC-66E1-4B38-B493-22F4AF45FD7E}" dt="2020-01-03T18:14:10.460" v="1494" actId="164"/>
          <ac:cxnSpMkLst>
            <pc:docMk/>
            <pc:sldMk cId="2166768420" sldId="263"/>
            <ac:cxnSpMk id="29" creationId="{22048DDF-298F-4A71-9F54-E5FA564E3B8F}"/>
          </ac:cxnSpMkLst>
        </pc:cxnChg>
        <pc:cxnChg chg="add mod">
          <ac:chgData name="adeline audureau" userId="c7c294ceb0220743" providerId="LiveId" clId="{86B789FC-66E1-4B38-B493-22F4AF45FD7E}" dt="2020-01-03T18:18:03.658" v="1514" actId="208"/>
          <ac:cxnSpMkLst>
            <pc:docMk/>
            <pc:sldMk cId="2166768420" sldId="263"/>
            <ac:cxnSpMk id="32" creationId="{56D19F42-A1D8-4E3C-A483-7313F5E0B639}"/>
          </ac:cxnSpMkLst>
        </pc:cxnChg>
        <pc:cxnChg chg="add mod">
          <ac:chgData name="adeline audureau" userId="c7c294ceb0220743" providerId="LiveId" clId="{86B789FC-66E1-4B38-B493-22F4AF45FD7E}" dt="2020-01-03T18:18:03.658" v="1514" actId="208"/>
          <ac:cxnSpMkLst>
            <pc:docMk/>
            <pc:sldMk cId="2166768420" sldId="263"/>
            <ac:cxnSpMk id="33" creationId="{6ED6E071-67D6-42BE-A522-BCB509D35F85}"/>
          </ac:cxnSpMkLst>
        </pc:cxnChg>
        <pc:cxnChg chg="add mod">
          <ac:chgData name="adeline audureau" userId="c7c294ceb0220743" providerId="LiveId" clId="{86B789FC-66E1-4B38-B493-22F4AF45FD7E}" dt="2020-01-03T18:18:03.658" v="1514" actId="208"/>
          <ac:cxnSpMkLst>
            <pc:docMk/>
            <pc:sldMk cId="2166768420" sldId="263"/>
            <ac:cxnSpMk id="36" creationId="{940B7D58-8F58-4CAF-BE9A-F24831B7E86E}"/>
          </ac:cxnSpMkLst>
        </pc:cxnChg>
        <pc:cxnChg chg="add mod">
          <ac:chgData name="adeline audureau" userId="c7c294ceb0220743" providerId="LiveId" clId="{86B789FC-66E1-4B38-B493-22F4AF45FD7E}" dt="2020-01-03T18:18:03.658" v="1514" actId="208"/>
          <ac:cxnSpMkLst>
            <pc:docMk/>
            <pc:sldMk cId="2166768420" sldId="263"/>
            <ac:cxnSpMk id="38" creationId="{23CEBBE1-6328-45E4-BE57-1FD7FBB034E0}"/>
          </ac:cxnSpMkLst>
        </pc:cxnChg>
        <pc:cxnChg chg="add mod">
          <ac:chgData name="adeline audureau" userId="c7c294ceb0220743" providerId="LiveId" clId="{86B789FC-66E1-4B38-B493-22F4AF45FD7E}" dt="2020-01-03T18:18:03.658" v="1514" actId="208"/>
          <ac:cxnSpMkLst>
            <pc:docMk/>
            <pc:sldMk cId="2166768420" sldId="263"/>
            <ac:cxnSpMk id="40" creationId="{5BE28E16-47B4-4F15-B1DE-F3604FB99BAD}"/>
          </ac:cxnSpMkLst>
        </pc:cxnChg>
        <pc:cxnChg chg="add mod">
          <ac:chgData name="adeline audureau" userId="c7c294ceb0220743" providerId="LiveId" clId="{86B789FC-66E1-4B38-B493-22F4AF45FD7E}" dt="2020-01-03T18:22:07.172" v="1519" actId="1582"/>
          <ac:cxnSpMkLst>
            <pc:docMk/>
            <pc:sldMk cId="2166768420" sldId="263"/>
            <ac:cxnSpMk id="44" creationId="{520D6451-85C0-428E-B6C8-61E28C343650}"/>
          </ac:cxnSpMkLst>
        </pc:cxnChg>
        <pc:cxnChg chg="add mod">
          <ac:chgData name="adeline audureau" userId="c7c294ceb0220743" providerId="LiveId" clId="{86B789FC-66E1-4B38-B493-22F4AF45FD7E}" dt="2020-01-03T18:22:07.172" v="1519" actId="1582"/>
          <ac:cxnSpMkLst>
            <pc:docMk/>
            <pc:sldMk cId="2166768420" sldId="263"/>
            <ac:cxnSpMk id="46" creationId="{1B760CBA-E5BB-4404-964C-F91B73A5A43E}"/>
          </ac:cxnSpMkLst>
        </pc:cxnChg>
        <pc:cxnChg chg="add mod">
          <ac:chgData name="adeline audureau" userId="c7c294ceb0220743" providerId="LiveId" clId="{86B789FC-66E1-4B38-B493-22F4AF45FD7E}" dt="2020-01-03T18:28:21.305" v="1533" actId="164"/>
          <ac:cxnSpMkLst>
            <pc:docMk/>
            <pc:sldMk cId="2166768420" sldId="263"/>
            <ac:cxnSpMk id="49" creationId="{0CD10136-D630-40A0-A258-C206814C2DD4}"/>
          </ac:cxnSpMkLst>
        </pc:cxnChg>
        <pc:cxnChg chg="add mod">
          <ac:chgData name="adeline audureau" userId="c7c294ceb0220743" providerId="LiveId" clId="{86B789FC-66E1-4B38-B493-22F4AF45FD7E}" dt="2020-01-03T18:28:21.305" v="1533" actId="164"/>
          <ac:cxnSpMkLst>
            <pc:docMk/>
            <pc:sldMk cId="2166768420" sldId="263"/>
            <ac:cxnSpMk id="51" creationId="{DAA0B57A-CB3D-4354-8D9B-5857AF9EE362}"/>
          </ac:cxnSpMkLst>
        </pc:cxnChg>
        <pc:cxnChg chg="add mod">
          <ac:chgData name="adeline audureau" userId="c7c294ceb0220743" providerId="LiveId" clId="{86B789FC-66E1-4B38-B493-22F4AF45FD7E}" dt="2020-01-03T18:28:21.305" v="1533" actId="164"/>
          <ac:cxnSpMkLst>
            <pc:docMk/>
            <pc:sldMk cId="2166768420" sldId="263"/>
            <ac:cxnSpMk id="53" creationId="{44861778-9CAA-4B89-BE71-C6222A80F57C}"/>
          </ac:cxnSpMkLst>
        </pc:cxnChg>
        <pc:cxnChg chg="add mod">
          <ac:chgData name="adeline audureau" userId="c7c294ceb0220743" providerId="LiveId" clId="{86B789FC-66E1-4B38-B493-22F4AF45FD7E}" dt="2020-01-03T18:28:21.305" v="1533" actId="164"/>
          <ac:cxnSpMkLst>
            <pc:docMk/>
            <pc:sldMk cId="2166768420" sldId="263"/>
            <ac:cxnSpMk id="54" creationId="{5A64684B-F766-48BE-9D2D-A6E5D2FB3019}"/>
          </ac:cxnSpMkLst>
        </pc:cxnChg>
        <pc:cxnChg chg="add mod">
          <ac:chgData name="adeline audureau" userId="c7c294ceb0220743" providerId="LiveId" clId="{86B789FC-66E1-4B38-B493-22F4AF45FD7E}" dt="2020-01-03T18:28:21.305" v="1533" actId="164"/>
          <ac:cxnSpMkLst>
            <pc:docMk/>
            <pc:sldMk cId="2166768420" sldId="263"/>
            <ac:cxnSpMk id="56" creationId="{CF1A58B3-E3B9-4500-A6A8-8C832D55A089}"/>
          </ac:cxnSpMkLst>
        </pc:cxnChg>
        <pc:cxnChg chg="add mod">
          <ac:chgData name="adeline audureau" userId="c7c294ceb0220743" providerId="LiveId" clId="{86B789FC-66E1-4B38-B493-22F4AF45FD7E}" dt="2020-01-03T18:30:26.685" v="1550" actId="164"/>
          <ac:cxnSpMkLst>
            <pc:docMk/>
            <pc:sldMk cId="2166768420" sldId="263"/>
            <ac:cxnSpMk id="61" creationId="{2765CFBE-F9F7-4F41-914F-4F8696B37FFA}"/>
          </ac:cxnSpMkLst>
        </pc:cxnChg>
        <pc:cxnChg chg="add mod">
          <ac:chgData name="adeline audureau" userId="c7c294ceb0220743" providerId="LiveId" clId="{86B789FC-66E1-4B38-B493-22F4AF45FD7E}" dt="2020-01-03T18:30:26.685" v="1550" actId="164"/>
          <ac:cxnSpMkLst>
            <pc:docMk/>
            <pc:sldMk cId="2166768420" sldId="263"/>
            <ac:cxnSpMk id="63" creationId="{3B30FD26-2BE3-4470-B4EE-D404E615CD86}"/>
          </ac:cxnSpMkLst>
        </pc:cxnChg>
        <pc:cxnChg chg="add mod">
          <ac:chgData name="adeline audureau" userId="c7c294ceb0220743" providerId="LiveId" clId="{86B789FC-66E1-4B38-B493-22F4AF45FD7E}" dt="2020-01-03T18:30:26.685" v="1550" actId="164"/>
          <ac:cxnSpMkLst>
            <pc:docMk/>
            <pc:sldMk cId="2166768420" sldId="263"/>
            <ac:cxnSpMk id="66" creationId="{E37DA635-D0AD-4502-8A2B-18518ED6A780}"/>
          </ac:cxnSpMkLst>
        </pc:cxnChg>
        <pc:cxnChg chg="add mod">
          <ac:chgData name="adeline audureau" userId="c7c294ceb0220743" providerId="LiveId" clId="{86B789FC-66E1-4B38-B493-22F4AF45FD7E}" dt="2020-01-03T18:30:26.685" v="1550" actId="164"/>
          <ac:cxnSpMkLst>
            <pc:docMk/>
            <pc:sldMk cId="2166768420" sldId="263"/>
            <ac:cxnSpMk id="68" creationId="{D0249D35-75D9-4A10-8B90-6E1474CA74CF}"/>
          </ac:cxnSpMkLst>
        </pc:cxnChg>
        <pc:cxnChg chg="add mod">
          <ac:chgData name="adeline audureau" userId="c7c294ceb0220743" providerId="LiveId" clId="{86B789FC-66E1-4B38-B493-22F4AF45FD7E}" dt="2020-01-03T18:30:26.685" v="1550" actId="164"/>
          <ac:cxnSpMkLst>
            <pc:docMk/>
            <pc:sldMk cId="2166768420" sldId="263"/>
            <ac:cxnSpMk id="70" creationId="{A8633D73-7F0A-4FF5-97C0-890BED1968E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0EC1E3-DBD8-4CCA-8A99-2717EBDAD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9550F43-614B-4DB3-8F5E-747735B575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72A2E9-A070-407D-B1F3-03EA34641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77F4DB-DF2C-402A-8F58-8FBE40E60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B2F58D-3275-4AC8-B779-588BEBDA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71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16DE30-B6F5-428F-9559-819EF6AD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8DD671F-4435-4753-A953-C88EF83EF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C54891-3EE8-4D43-9180-AAE6C70A0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85EA5D-47B7-45B7-A040-B03940428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EF75FB-B006-45B1-8EBE-BA0035974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86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1079050-1538-4A80-9D7B-10C2B1D719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6C19BF-62E5-4462-A21C-AE9C88F1BF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33D13C-0C4D-4EB2-AE22-5B190B424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01618E-AB18-478C-8E37-34E10A85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6F37B8-94F1-44B4-BB64-C56405EF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33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86925F-C71A-4942-8B41-8D14A9225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582EF3-D29F-4D1D-B6C9-12DE82A5A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9450B-60F0-4EA8-B668-AB1979143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F115C5-739D-4278-A8E2-3516DC226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702EAF-E8D9-4800-A6A3-BC181CBB6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946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4AB54A-DA62-4544-A3AD-50BEFAC45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541639-BE64-40E6-811A-24B1511B4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B592E4-4604-4D71-8404-35375327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35E76B-45F4-4B1D-A559-F46A613D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068A72-42D7-4FB4-A4FA-831C8BA5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3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6B49C4-2081-457F-BE28-721CC848D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19BB30-35C9-4F4E-BFA7-87154D477F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CCA8E95-CD32-40BD-B14B-5B46A337A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971B71-53A3-4A99-8D7A-1393F2F6E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EF2954-B8E5-4B9A-81D2-E4748641E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7E649F-EF70-490A-B0DA-80323867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27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46B78A-229B-4E06-BC97-3F85FFA73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549BF7-9AEE-4B2D-A67A-562A547B3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606D085-7B2E-4F81-ACB9-911D7B7F5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7D29CBE-B144-4369-BBFD-6558C03D4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164BC26-79CA-42DA-AD9E-54494E5760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380C14A-C871-4E14-B20B-C015E029B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9D9BB66-C1F7-4BA1-9449-40C6B578E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A41C5B-B9DD-4A7B-BE63-12FCBA8A7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15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D82200-8E20-4622-A697-94F1BFFC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AAD9689-96DA-490A-9EDC-1CE8FF59C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913DCD-2637-4D50-96B1-6ED95485A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3287E2-1DD5-4FBD-8A6F-5D0BB8462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32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9C24F98-1A84-4FD9-A92A-65860864B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7E17123-ADC5-4A53-B1B0-A46300123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AEF22C-1925-4F73-8DF5-B54C2B89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55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C8C068-FE57-4DEF-8E65-39A7B275F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68E3A9-9EC1-43DA-B0E2-173BE9FCD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42B5C8C-CD88-41AB-A631-B724CAD9F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9DC3FF9-0244-4F7A-9582-45694A7EF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2CD247-2E1C-4055-8DE1-A280D88EE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DE9E6-EB4F-40C3-9572-46B2958BB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29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067DF5-1ED5-4AE7-AEAA-E4596B427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E512F17-C189-488E-BFB5-EB4F5EA2B3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6F685A-921D-40A6-A743-9DC6A611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9C8FCA-1119-4195-AAF8-6D3561E3C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DAEA0D2-BD2C-43FC-A481-14E827143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53A33D-4589-4BDC-876C-70DCA020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76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E8FBAB-8749-4680-9136-E451B75F4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CDF13F-2AAD-47C7-A382-7A9779358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25D6E0-51B5-45EE-BEF8-B2D721C230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BD081-B827-498E-967D-7DFF7920A1FB}" type="datetimeFigureOut">
              <a:rPr lang="fr-FR" smtClean="0"/>
              <a:t>04/01/2020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0BB381-4529-4798-B2A4-C81EB0F5E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2514DE-F694-45BD-BAE6-594AEF8AA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C3FFD-99B9-46FE-9A95-C0A930F8B6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2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monde.fr/blog/uneanneeaulycee/wp-content/uploads/sites/41/2019/05/EBM615-dernier-devoir-de-l-ann%C3%A9e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32DA9A-9E7B-40CE-A289-4FA22BAD25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56025" y="4596751"/>
            <a:ext cx="4244653" cy="974904"/>
          </a:xfrm>
        </p:spPr>
        <p:txBody>
          <a:bodyPr/>
          <a:lstStyle/>
          <a:p>
            <a:r>
              <a:rPr lang="fr-FR" b="1" dirty="0">
                <a:solidFill>
                  <a:schemeClr val="bg1"/>
                </a:solidFill>
              </a:rPr>
              <a:t>CONTINUITE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5D7C9B7-D953-4CB0-BC85-21BB2352D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56025" y="5319940"/>
            <a:ext cx="2699657" cy="503431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Cycle 4 - seconde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61E6174-5B53-4254-817F-9788B11A1ADC}"/>
              </a:ext>
            </a:extLst>
          </p:cNvPr>
          <p:cNvSpPr/>
          <p:nvPr/>
        </p:nvSpPr>
        <p:spPr>
          <a:xfrm>
            <a:off x="-4034453" y="-5769590"/>
            <a:ext cx="12306299" cy="1398269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931EADE-DE7C-4203-A6FC-012A804358EB}"/>
              </a:ext>
            </a:extLst>
          </p:cNvPr>
          <p:cNvSpPr/>
          <p:nvPr/>
        </p:nvSpPr>
        <p:spPr>
          <a:xfrm>
            <a:off x="-4161194" y="-5868987"/>
            <a:ext cx="12306299" cy="1398269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8179AA0-1417-4F09-9E29-6D26FCE94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0" y="338434"/>
            <a:ext cx="6459582" cy="451348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77F9A81-1723-4C27-B1C2-6841108A877B}"/>
              </a:ext>
            </a:extLst>
          </p:cNvPr>
          <p:cNvSpPr txBox="1"/>
          <p:nvPr/>
        </p:nvSpPr>
        <p:spPr>
          <a:xfrm>
            <a:off x="465740" y="4624618"/>
            <a:ext cx="4739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Image détournée de </a:t>
            </a:r>
            <a:r>
              <a:rPr lang="fr-FR" sz="1200" dirty="0">
                <a:hlinkClick r:id="rId3"/>
              </a:rPr>
              <a:t>« une année au lycée » </a:t>
            </a:r>
            <a:r>
              <a:rPr lang="fr-FR" sz="1200" dirty="0"/>
              <a:t>Fabrice ERRE</a:t>
            </a:r>
          </a:p>
        </p:txBody>
      </p:sp>
    </p:spTree>
    <p:extLst>
      <p:ext uri="{BB962C8B-B14F-4D97-AF65-F5344CB8AC3E}">
        <p14:creationId xmlns:p14="http://schemas.microsoft.com/office/powerpoint/2010/main" val="129721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DED7892-4421-40F6-B9E8-7D367B1EA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rmAutofit fontScale="90000"/>
          </a:bodyPr>
          <a:lstStyle/>
          <a:p>
            <a:pPr algn="r"/>
            <a:r>
              <a:rPr lang="fr-FR" sz="1800" i="1" dirty="0"/>
              <a:t>Continuité cycle 4 – seconde</a:t>
            </a:r>
            <a:br>
              <a:rPr lang="fr-FR" sz="2400" dirty="0"/>
            </a:br>
            <a:r>
              <a:rPr lang="fr-F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 PROGRAMME DE SECONDE, CHARNIERE ENTRE  CYCLE 4 ET PREMIERE  </a:t>
            </a:r>
            <a:endParaRPr lang="fr-FR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40A369-52AF-4260-A452-DA0B1CE25FF2}"/>
              </a:ext>
            </a:extLst>
          </p:cNvPr>
          <p:cNvSpPr/>
          <p:nvPr/>
        </p:nvSpPr>
        <p:spPr>
          <a:xfrm rot="5400000">
            <a:off x="5876290" y="-4657090"/>
            <a:ext cx="45719" cy="10909300"/>
          </a:xfrm>
          <a:prstGeom prst="rect">
            <a:avLst/>
          </a:prstGeom>
          <a:solidFill>
            <a:srgbClr val="DBA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43E572A-231A-46B6-BDED-FE19AB3549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26" y="928960"/>
            <a:ext cx="2523809" cy="7714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E67964A-CFC0-403A-8A6F-6053A487B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57" y="934249"/>
            <a:ext cx="2506504" cy="7661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3040302-6731-47CB-A84E-0D75592569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183" y="913592"/>
            <a:ext cx="2360391" cy="7867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5A969AC-E77E-484C-B898-ED4AA37E5198}"/>
              </a:ext>
            </a:extLst>
          </p:cNvPr>
          <p:cNvSpPr/>
          <p:nvPr/>
        </p:nvSpPr>
        <p:spPr>
          <a:xfrm>
            <a:off x="361824" y="2987276"/>
            <a:ext cx="3666904" cy="400110"/>
          </a:xfrm>
          <a:prstGeom prst="rect">
            <a:avLst/>
          </a:prstGeom>
          <a:solidFill>
            <a:srgbClr val="CEEAE9"/>
          </a:solidFill>
          <a:ln w="19050">
            <a:solidFill>
              <a:srgbClr val="23535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Mouvement et interactions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C384C1D-1D43-4789-A95B-753DC0C8272D}"/>
              </a:ext>
            </a:extLst>
          </p:cNvPr>
          <p:cNvSpPr/>
          <p:nvPr/>
        </p:nvSpPr>
        <p:spPr>
          <a:xfrm>
            <a:off x="361824" y="3687156"/>
            <a:ext cx="3666904" cy="400110"/>
          </a:xfrm>
          <a:prstGeom prst="rect">
            <a:avLst/>
          </a:prstGeom>
          <a:solidFill>
            <a:srgbClr val="CEEAE9"/>
          </a:solidFill>
          <a:ln w="19050">
            <a:solidFill>
              <a:srgbClr val="23535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L’énergie et ses conversions</a:t>
            </a:r>
            <a:endParaRPr lang="fr-FR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6FF792-4862-4E98-8E10-EC45EA9A3F6C}"/>
              </a:ext>
            </a:extLst>
          </p:cNvPr>
          <p:cNvSpPr/>
          <p:nvPr/>
        </p:nvSpPr>
        <p:spPr>
          <a:xfrm>
            <a:off x="361823" y="4579413"/>
            <a:ext cx="3666905" cy="707886"/>
          </a:xfrm>
          <a:prstGeom prst="rect">
            <a:avLst/>
          </a:prstGeom>
          <a:solidFill>
            <a:srgbClr val="CEEAE9"/>
          </a:solidFill>
          <a:ln w="19050">
            <a:solidFill>
              <a:srgbClr val="23535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Des signaux </a:t>
            </a:r>
            <a:r>
              <a:rPr lang="fr-FR" sz="2000" b="1" dirty="0"/>
              <a:t>pour observer et communiquer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E5F8655-0284-46BF-B6BA-A1332B9500EC}"/>
              </a:ext>
            </a:extLst>
          </p:cNvPr>
          <p:cNvSpPr txBox="1"/>
          <p:nvPr/>
        </p:nvSpPr>
        <p:spPr>
          <a:xfrm>
            <a:off x="4258606" y="2013746"/>
            <a:ext cx="3674788" cy="707886"/>
          </a:xfrm>
          <a:prstGeom prst="rect">
            <a:avLst/>
          </a:prstGeom>
          <a:solidFill>
            <a:srgbClr val="E7E6E6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Constitution </a:t>
            </a:r>
            <a:r>
              <a:rPr lang="fr-FR" sz="2000" dirty="0"/>
              <a:t>et transformations de la matière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31F3EA2-4224-48C5-B7F1-8A123C2DB16D}"/>
              </a:ext>
            </a:extLst>
          </p:cNvPr>
          <p:cNvSpPr txBox="1"/>
          <p:nvPr/>
        </p:nvSpPr>
        <p:spPr>
          <a:xfrm>
            <a:off x="8186088" y="2011866"/>
            <a:ext cx="3664643" cy="707886"/>
          </a:xfrm>
          <a:prstGeom prst="rect">
            <a:avLst/>
          </a:prstGeom>
          <a:solidFill>
            <a:srgbClr val="F4E4E6"/>
          </a:solidFill>
          <a:ln w="19050">
            <a:solidFill>
              <a:srgbClr val="DCABB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Constitution </a:t>
            </a:r>
            <a:r>
              <a:rPr lang="fr-FR" sz="2000" dirty="0"/>
              <a:t>et transformations de la matière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24AA675-2B18-40F8-B894-3F69D0A9A3B8}"/>
              </a:ext>
            </a:extLst>
          </p:cNvPr>
          <p:cNvSpPr txBox="1"/>
          <p:nvPr/>
        </p:nvSpPr>
        <p:spPr>
          <a:xfrm>
            <a:off x="364086" y="2013746"/>
            <a:ext cx="3664643" cy="707886"/>
          </a:xfrm>
          <a:prstGeom prst="rect">
            <a:avLst/>
          </a:prstGeom>
          <a:solidFill>
            <a:srgbClr val="CEEAE9"/>
          </a:solidFill>
          <a:ln w="19050">
            <a:solidFill>
              <a:srgbClr val="23535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Organisation </a:t>
            </a:r>
            <a:r>
              <a:rPr lang="fr-FR" sz="2000" dirty="0"/>
              <a:t>et transformations de la matière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6DE804-B2BC-4E5B-8784-C9073167B2EC}"/>
              </a:ext>
            </a:extLst>
          </p:cNvPr>
          <p:cNvSpPr/>
          <p:nvPr/>
        </p:nvSpPr>
        <p:spPr>
          <a:xfrm>
            <a:off x="4258607" y="2979299"/>
            <a:ext cx="3674788" cy="400110"/>
          </a:xfrm>
          <a:prstGeom prst="rect">
            <a:avLst/>
          </a:prstGeom>
          <a:solidFill>
            <a:srgbClr val="E7E6E6"/>
          </a:solidFill>
          <a:ln w="19050">
            <a:solidFill>
              <a:srgbClr val="4D4D4D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Mouvement et interactions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42900D-61C7-47ED-8F64-15A657349732}"/>
              </a:ext>
            </a:extLst>
          </p:cNvPr>
          <p:cNvSpPr/>
          <p:nvPr/>
        </p:nvSpPr>
        <p:spPr>
          <a:xfrm>
            <a:off x="4258607" y="4733301"/>
            <a:ext cx="3674788" cy="400110"/>
          </a:xfrm>
          <a:prstGeom prst="rect">
            <a:avLst/>
          </a:prstGeom>
          <a:solidFill>
            <a:srgbClr val="E7E6E6"/>
          </a:solidFill>
          <a:ln w="19050">
            <a:solidFill>
              <a:srgbClr val="4D4D4D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Ondes</a:t>
            </a:r>
            <a:r>
              <a:rPr lang="fr-FR" sz="2000" dirty="0"/>
              <a:t> et signaux</a:t>
            </a:r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39420A5-5946-4315-9335-BED05A4F0824}"/>
              </a:ext>
            </a:extLst>
          </p:cNvPr>
          <p:cNvSpPr/>
          <p:nvPr/>
        </p:nvSpPr>
        <p:spPr>
          <a:xfrm>
            <a:off x="4742007" y="5464229"/>
            <a:ext cx="2707985" cy="400110"/>
          </a:xfrm>
          <a:prstGeom prst="rect">
            <a:avLst/>
          </a:prstGeom>
          <a:solidFill>
            <a:srgbClr val="E7E6E6"/>
          </a:solidFill>
          <a:ln w="19050">
            <a:solidFill>
              <a:srgbClr val="4D4D4D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fr-FR" sz="2000" b="1" dirty="0"/>
              <a:t>Mesure et incertitudes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0E9FAE-AEBD-4A30-B401-D831B5692322}"/>
              </a:ext>
            </a:extLst>
          </p:cNvPr>
          <p:cNvSpPr/>
          <p:nvPr/>
        </p:nvSpPr>
        <p:spPr>
          <a:xfrm>
            <a:off x="8186088" y="2979299"/>
            <a:ext cx="3664643" cy="400110"/>
          </a:xfrm>
          <a:prstGeom prst="rect">
            <a:avLst/>
          </a:prstGeom>
          <a:solidFill>
            <a:srgbClr val="F4E4E6"/>
          </a:solidFill>
          <a:ln w="19050">
            <a:solidFill>
              <a:srgbClr val="DCABB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Mouvement et interactions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582123-7AEB-433D-B2E9-24AF6CE4DD04}"/>
              </a:ext>
            </a:extLst>
          </p:cNvPr>
          <p:cNvSpPr/>
          <p:nvPr/>
        </p:nvSpPr>
        <p:spPr>
          <a:xfrm>
            <a:off x="8177305" y="3533268"/>
            <a:ext cx="3673426" cy="707886"/>
          </a:xfrm>
          <a:prstGeom prst="rect">
            <a:avLst/>
          </a:prstGeom>
          <a:solidFill>
            <a:srgbClr val="F4E4E6"/>
          </a:solidFill>
          <a:ln w="19050">
            <a:solidFill>
              <a:srgbClr val="DCABB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L’énergie : conversions </a:t>
            </a:r>
            <a:r>
              <a:rPr lang="fr-FR" sz="2000" b="1" dirty="0"/>
              <a:t>et transfert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60BC89-0884-4311-AAEF-ABC3CC865185}"/>
              </a:ext>
            </a:extLst>
          </p:cNvPr>
          <p:cNvSpPr/>
          <p:nvPr/>
        </p:nvSpPr>
        <p:spPr>
          <a:xfrm>
            <a:off x="8170664" y="4733301"/>
            <a:ext cx="3673426" cy="400110"/>
          </a:xfrm>
          <a:prstGeom prst="rect">
            <a:avLst/>
          </a:prstGeom>
          <a:solidFill>
            <a:srgbClr val="F4E4E6"/>
          </a:solidFill>
          <a:ln w="19050">
            <a:solidFill>
              <a:srgbClr val="DCABB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/>
              <a:t>Ondes</a:t>
            </a:r>
            <a:r>
              <a:rPr lang="fr-FR" sz="2000" dirty="0"/>
              <a:t> et signaux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DEB9B2-FCAD-48ED-9E87-09A126E1EA12}"/>
              </a:ext>
            </a:extLst>
          </p:cNvPr>
          <p:cNvSpPr/>
          <p:nvPr/>
        </p:nvSpPr>
        <p:spPr>
          <a:xfrm>
            <a:off x="8699386" y="5464229"/>
            <a:ext cx="2707984" cy="400110"/>
          </a:xfrm>
          <a:prstGeom prst="rect">
            <a:avLst/>
          </a:prstGeom>
          <a:solidFill>
            <a:srgbClr val="F4E4E6"/>
          </a:solidFill>
          <a:ln w="19050">
            <a:solidFill>
              <a:srgbClr val="DCABB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fr-FR" sz="2000" b="1" dirty="0"/>
              <a:t>Mesure et incertitudes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37B3C2D-5482-41DB-81FB-212856F0D01E}"/>
              </a:ext>
            </a:extLst>
          </p:cNvPr>
          <p:cNvSpPr/>
          <p:nvPr/>
        </p:nvSpPr>
        <p:spPr>
          <a:xfrm>
            <a:off x="4265622" y="3529051"/>
            <a:ext cx="3674788" cy="707886"/>
          </a:xfrm>
          <a:prstGeom prst="rect">
            <a:avLst/>
          </a:prstGeom>
          <a:noFill/>
          <a:ln w="19050">
            <a:solidFill>
              <a:srgbClr val="4D4D4D"/>
            </a:solidFill>
            <a:prstDash val="sysDot"/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>
                <a:solidFill>
                  <a:schemeClr val="bg2">
                    <a:lumMod val="50000"/>
                  </a:schemeClr>
                </a:solidFill>
              </a:rPr>
              <a:t>Modélisation des transformations et </a:t>
            </a:r>
            <a:r>
              <a:rPr lang="fr-FR" sz="2000" b="1" dirty="0">
                <a:solidFill>
                  <a:schemeClr val="bg2">
                    <a:lumMod val="50000"/>
                  </a:schemeClr>
                </a:solidFill>
              </a:rPr>
              <a:t>transfert d’énergie</a:t>
            </a:r>
            <a:endParaRPr lang="fr-FR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0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1" grpId="0" animBg="1"/>
      <p:bldP spid="11" grpId="1" animBg="1"/>
      <p:bldP spid="11" grpId="2" animBg="1"/>
      <p:bldP spid="11" grpId="3" animBg="1"/>
      <p:bldP spid="11" grpId="4" animBg="1"/>
      <p:bldP spid="12" grpId="0" animBg="1"/>
      <p:bldP spid="12" grpId="1" animBg="1"/>
      <p:bldP spid="12" grpId="2" animBg="1"/>
      <p:bldP spid="10" grpId="0" animBg="1"/>
      <p:bldP spid="10" grpId="1" animBg="1"/>
      <p:bldP spid="10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30" grpId="0" animBg="1"/>
      <p:bldP spid="30" grpId="1" animBg="1"/>
      <p:bldP spid="3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247975-3DD4-4C98-9DFA-1B7A878E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rmAutofit fontScale="90000"/>
          </a:bodyPr>
          <a:lstStyle/>
          <a:p>
            <a:pPr algn="r"/>
            <a:r>
              <a:rPr lang="fr-FR" sz="1800" i="1" dirty="0"/>
              <a:t>Continuité cycle 4 – seconde</a:t>
            </a:r>
            <a:br>
              <a:rPr lang="fr-FR" sz="2400" dirty="0"/>
            </a:br>
            <a:r>
              <a:rPr lang="fr-F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CONSTITUTION DE L’ATOME</a:t>
            </a:r>
            <a:endParaRPr lang="fr-FR" sz="1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C701CC2-5F37-4596-B495-DEEDD227D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928" y="1290965"/>
            <a:ext cx="2523809" cy="7714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A5B7EF-B695-4046-96E4-3B0D5311F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265" y="1276399"/>
            <a:ext cx="2506504" cy="7661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5A031A3-3183-4050-AC8D-1B0567D5F0BC}"/>
              </a:ext>
            </a:extLst>
          </p:cNvPr>
          <p:cNvSpPr/>
          <p:nvPr/>
        </p:nvSpPr>
        <p:spPr>
          <a:xfrm rot="5400000">
            <a:off x="5876290" y="-4657090"/>
            <a:ext cx="45719" cy="10909300"/>
          </a:xfrm>
          <a:prstGeom prst="rect">
            <a:avLst/>
          </a:prstGeom>
          <a:solidFill>
            <a:srgbClr val="DBA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7" name="Groupe 106">
            <a:extLst>
              <a:ext uri="{FF2B5EF4-FFF2-40B4-BE49-F238E27FC236}">
                <a16:creationId xmlns:a16="http://schemas.microsoft.com/office/drawing/2014/main" id="{C0313A0F-82D7-46C8-BBC9-77E12E1DEE0A}"/>
              </a:ext>
            </a:extLst>
          </p:cNvPr>
          <p:cNvGrpSpPr/>
          <p:nvPr/>
        </p:nvGrpSpPr>
        <p:grpSpPr>
          <a:xfrm>
            <a:off x="2607368" y="4467298"/>
            <a:ext cx="3411227" cy="1616002"/>
            <a:chOff x="2901665" y="4493735"/>
            <a:chExt cx="3411227" cy="1616002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C22E086-4334-4057-B7DA-90067809A7D5}"/>
                </a:ext>
              </a:extLst>
            </p:cNvPr>
            <p:cNvSpPr txBox="1"/>
            <p:nvPr/>
          </p:nvSpPr>
          <p:spPr>
            <a:xfrm>
              <a:off x="2901665" y="4493735"/>
              <a:ext cx="127458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/>
                <a:t>Symbole </a:t>
              </a:r>
            </a:p>
            <a:p>
              <a:pPr algn="r"/>
              <a:r>
                <a:rPr lang="fr-FR" sz="1400" dirty="0"/>
                <a:t>de l’élément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82D9BC43-5F2A-4BFC-BFD1-263E4C9A7786}"/>
                </a:ext>
              </a:extLst>
            </p:cNvPr>
            <p:cNvSpPr txBox="1"/>
            <p:nvPr/>
          </p:nvSpPr>
          <p:spPr>
            <a:xfrm>
              <a:off x="3106582" y="5426329"/>
              <a:ext cx="106191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>
                  <a:solidFill>
                    <a:srgbClr val="235351"/>
                  </a:solidFill>
                </a:rPr>
                <a:t>Numéro atomique Z</a:t>
              </a:r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4323BF4B-F9C6-4634-9BAB-711B2E5C628A}"/>
                </a:ext>
              </a:extLst>
            </p:cNvPr>
            <p:cNvSpPr txBox="1"/>
            <p:nvPr/>
          </p:nvSpPr>
          <p:spPr>
            <a:xfrm>
              <a:off x="4168497" y="4567935"/>
              <a:ext cx="1459889" cy="13234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8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8000" baseline="-25000" dirty="0">
                  <a:solidFill>
                    <a:srgbClr val="2D6966"/>
                  </a:solidFill>
                </a:rPr>
                <a:t>3</a:t>
              </a:r>
              <a:r>
                <a:rPr lang="fr-FR" sz="8000" dirty="0"/>
                <a:t>Li</a:t>
              </a:r>
              <a:endParaRPr lang="fr-FR" sz="8000" baseline="-25000" dirty="0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28EB4DA1-0936-49F5-97F3-9252A37AE03C}"/>
                </a:ext>
              </a:extLst>
            </p:cNvPr>
            <p:cNvSpPr/>
            <p:nvPr/>
          </p:nvSpPr>
          <p:spPr>
            <a:xfrm rot="18830099">
              <a:off x="4609950" y="5242726"/>
              <a:ext cx="411665" cy="558654"/>
            </a:xfrm>
            <a:prstGeom prst="ellipse">
              <a:avLst/>
            </a:prstGeom>
            <a:noFill/>
            <a:ln>
              <a:solidFill>
                <a:srgbClr val="23535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68E87000-53EA-428C-B8D5-DCD5D27E0C67}"/>
                </a:ext>
              </a:extLst>
            </p:cNvPr>
            <p:cNvCxnSpPr>
              <a:cxnSpLocks/>
            </p:cNvCxnSpPr>
            <p:nvPr/>
          </p:nvCxnSpPr>
          <p:spPr>
            <a:xfrm>
              <a:off x="4691063" y="4883679"/>
              <a:ext cx="0" cy="173843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3D44904-1AC6-4C08-9669-688561F19E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76249" y="4883679"/>
              <a:ext cx="514814" cy="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31026AFC-568F-4C82-B776-7300946E826B}"/>
                </a:ext>
              </a:extLst>
            </p:cNvPr>
            <p:cNvCxnSpPr>
              <a:cxnSpLocks/>
            </p:cNvCxnSpPr>
            <p:nvPr/>
          </p:nvCxnSpPr>
          <p:spPr>
            <a:xfrm>
              <a:off x="4186571" y="5605372"/>
              <a:ext cx="414335" cy="0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765AAFCB-BB17-44D3-A24A-DDCBDE1EB4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8400" y="5772150"/>
              <a:ext cx="0" cy="241822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0D62FA9-F69A-4C30-9C7B-D63FF326C4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8400" y="6013972"/>
              <a:ext cx="514814" cy="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2F3FD0A-6A6D-49A1-BF7C-431212C1BA67}"/>
                </a:ext>
              </a:extLst>
            </p:cNvPr>
            <p:cNvSpPr txBox="1"/>
            <p:nvPr/>
          </p:nvSpPr>
          <p:spPr>
            <a:xfrm>
              <a:off x="5250977" y="5801960"/>
              <a:ext cx="1061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>
                  <a:solidFill>
                    <a:srgbClr val="2D6966"/>
                  </a:solidFill>
                </a:rPr>
                <a:t>3</a:t>
              </a:r>
              <a:r>
                <a:rPr lang="fr-FR" sz="1400" dirty="0"/>
                <a:t> protons</a:t>
              </a:r>
            </a:p>
          </p:txBody>
        </p:sp>
      </p:grpSp>
      <p:grpSp>
        <p:nvGrpSpPr>
          <p:cNvPr id="108" name="Groupe 107">
            <a:extLst>
              <a:ext uri="{FF2B5EF4-FFF2-40B4-BE49-F238E27FC236}">
                <a16:creationId xmlns:a16="http://schemas.microsoft.com/office/drawing/2014/main" id="{FEACB44B-E03E-4E33-AB27-8A4EC684AA78}"/>
              </a:ext>
            </a:extLst>
          </p:cNvPr>
          <p:cNvGrpSpPr/>
          <p:nvPr/>
        </p:nvGrpSpPr>
        <p:grpSpPr>
          <a:xfrm>
            <a:off x="233558" y="2447230"/>
            <a:ext cx="4846765" cy="1987615"/>
            <a:chOff x="233558" y="2447230"/>
            <a:chExt cx="4846765" cy="1987615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BA001A71-187F-4072-B82A-CF66CA5F1A4B}"/>
                </a:ext>
              </a:extLst>
            </p:cNvPr>
            <p:cNvSpPr/>
            <p:nvPr/>
          </p:nvSpPr>
          <p:spPr>
            <a:xfrm>
              <a:off x="1265737" y="2660009"/>
              <a:ext cx="1825625" cy="1774836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effectLst>
              <a:glow rad="127000">
                <a:schemeClr val="bg1"/>
              </a:glow>
              <a:softEdge rad="203200"/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E9346F10-3700-4934-9294-D8EBEFEB59AC}"/>
                </a:ext>
              </a:extLst>
            </p:cNvPr>
            <p:cNvSpPr/>
            <p:nvPr/>
          </p:nvSpPr>
          <p:spPr>
            <a:xfrm>
              <a:off x="2136903" y="3633122"/>
              <a:ext cx="141867" cy="14999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2D384C68-6026-4FFB-9B65-F176AC5C7D7D}"/>
                </a:ext>
              </a:extLst>
            </p:cNvPr>
            <p:cNvSpPr/>
            <p:nvPr/>
          </p:nvSpPr>
          <p:spPr>
            <a:xfrm>
              <a:off x="2205297" y="3397428"/>
              <a:ext cx="141867" cy="14999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E982A98A-4B4F-49E5-9DDA-40E2DF5FFCAD}"/>
                </a:ext>
              </a:extLst>
            </p:cNvPr>
            <p:cNvSpPr/>
            <p:nvPr/>
          </p:nvSpPr>
          <p:spPr>
            <a:xfrm>
              <a:off x="2205297" y="3515275"/>
              <a:ext cx="141867" cy="149999"/>
            </a:xfrm>
            <a:prstGeom prst="ellipse">
              <a:avLst/>
            </a:prstGeom>
            <a:solidFill>
              <a:srgbClr val="2D696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+</a:t>
              </a:r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C511FF00-4EDA-4BE4-B2B2-D0B99B8B83DB}"/>
                </a:ext>
              </a:extLst>
            </p:cNvPr>
            <p:cNvSpPr/>
            <p:nvPr/>
          </p:nvSpPr>
          <p:spPr>
            <a:xfrm>
              <a:off x="2115033" y="3368148"/>
              <a:ext cx="141867" cy="149999"/>
            </a:xfrm>
            <a:prstGeom prst="ellipse">
              <a:avLst/>
            </a:prstGeom>
            <a:solidFill>
              <a:srgbClr val="2D696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+</a:t>
              </a:r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AC1BA388-8E8B-4AE7-82DE-9CDEF1C5DA6C}"/>
                </a:ext>
              </a:extLst>
            </p:cNvPr>
            <p:cNvSpPr/>
            <p:nvPr/>
          </p:nvSpPr>
          <p:spPr>
            <a:xfrm>
              <a:off x="2107617" y="3499199"/>
              <a:ext cx="141867" cy="14999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27FAFA79-6258-4D1E-A255-05B467E95807}"/>
                </a:ext>
              </a:extLst>
            </p:cNvPr>
            <p:cNvSpPr/>
            <p:nvPr/>
          </p:nvSpPr>
          <p:spPr>
            <a:xfrm>
              <a:off x="2051327" y="3574198"/>
              <a:ext cx="141867" cy="149999"/>
            </a:xfrm>
            <a:prstGeom prst="ellipse">
              <a:avLst/>
            </a:prstGeom>
            <a:solidFill>
              <a:srgbClr val="2D696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+</a:t>
              </a:r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F896A381-8BAA-4253-AE23-266562F26E3C}"/>
                </a:ext>
              </a:extLst>
            </p:cNvPr>
            <p:cNvSpPr/>
            <p:nvPr/>
          </p:nvSpPr>
          <p:spPr>
            <a:xfrm>
              <a:off x="2029267" y="3449575"/>
              <a:ext cx="141867" cy="14999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3D7640DD-682A-4682-A460-3677A4C94F84}"/>
                </a:ext>
              </a:extLst>
            </p:cNvPr>
            <p:cNvGrpSpPr/>
            <p:nvPr/>
          </p:nvGrpSpPr>
          <p:grpSpPr>
            <a:xfrm>
              <a:off x="1573665" y="3164650"/>
              <a:ext cx="154025" cy="307777"/>
              <a:chOff x="833458" y="3400344"/>
              <a:chExt cx="154025" cy="307777"/>
            </a:xfrm>
          </p:grpSpPr>
          <p:sp>
            <p:nvSpPr>
              <p:cNvPr id="45" name="Ellipse 44">
                <a:extLst>
                  <a:ext uri="{FF2B5EF4-FFF2-40B4-BE49-F238E27FC236}">
                    <a16:creationId xmlns:a16="http://schemas.microsoft.com/office/drawing/2014/main" id="{285F22EF-1F64-4919-A3FF-4849D04C668B}"/>
                  </a:ext>
                </a:extLst>
              </p:cNvPr>
              <p:cNvSpPr/>
              <p:nvPr/>
            </p:nvSpPr>
            <p:spPr>
              <a:xfrm>
                <a:off x="905589" y="3528672"/>
                <a:ext cx="65274" cy="74999"/>
              </a:xfrm>
              <a:prstGeom prst="ellipse">
                <a:avLst/>
              </a:prstGeom>
              <a:solidFill>
                <a:srgbClr val="FFCAD9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rgbClr val="FFCAD9"/>
                  </a:solidFill>
                </a:endParaRPr>
              </a:p>
            </p:txBody>
          </p:sp>
          <p:sp>
            <p:nvSpPr>
              <p:cNvPr id="46" name="ZoneTexte 45">
                <a:extLst>
                  <a:ext uri="{FF2B5EF4-FFF2-40B4-BE49-F238E27FC236}">
                    <a16:creationId xmlns:a16="http://schemas.microsoft.com/office/drawing/2014/main" id="{05240E81-3FA9-4829-BB50-F7A91929F4B2}"/>
                  </a:ext>
                </a:extLst>
              </p:cNvPr>
              <p:cNvSpPr txBox="1"/>
              <p:nvPr/>
            </p:nvSpPr>
            <p:spPr>
              <a:xfrm>
                <a:off x="833458" y="3400344"/>
                <a:ext cx="154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solidFill>
                      <a:srgbClr val="84383F"/>
                    </a:solidFill>
                  </a:rPr>
                  <a:t>-</a:t>
                </a:r>
              </a:p>
            </p:txBody>
          </p:sp>
        </p:grpSp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3A3A259C-E59B-419B-B824-21DD41D5DCDE}"/>
                </a:ext>
              </a:extLst>
            </p:cNvPr>
            <p:cNvGrpSpPr/>
            <p:nvPr/>
          </p:nvGrpSpPr>
          <p:grpSpPr>
            <a:xfrm>
              <a:off x="2558759" y="3633122"/>
              <a:ext cx="154025" cy="307777"/>
              <a:chOff x="833458" y="3400344"/>
              <a:chExt cx="154025" cy="307777"/>
            </a:xfrm>
          </p:grpSpPr>
          <p:sp>
            <p:nvSpPr>
              <p:cNvPr id="49" name="Ellipse 48">
                <a:extLst>
                  <a:ext uri="{FF2B5EF4-FFF2-40B4-BE49-F238E27FC236}">
                    <a16:creationId xmlns:a16="http://schemas.microsoft.com/office/drawing/2014/main" id="{94CB958B-6FF6-48B1-B39F-C66128D50865}"/>
                  </a:ext>
                </a:extLst>
              </p:cNvPr>
              <p:cNvSpPr/>
              <p:nvPr/>
            </p:nvSpPr>
            <p:spPr>
              <a:xfrm>
                <a:off x="905589" y="3528672"/>
                <a:ext cx="65274" cy="74999"/>
              </a:xfrm>
              <a:prstGeom prst="ellipse">
                <a:avLst/>
              </a:prstGeom>
              <a:solidFill>
                <a:srgbClr val="FFCAD9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rgbClr val="FFCAD9"/>
                  </a:solidFill>
                </a:endParaRPr>
              </a:p>
            </p:txBody>
          </p:sp>
          <p:sp>
            <p:nvSpPr>
              <p:cNvPr id="50" name="ZoneTexte 49">
                <a:extLst>
                  <a:ext uri="{FF2B5EF4-FFF2-40B4-BE49-F238E27FC236}">
                    <a16:creationId xmlns:a16="http://schemas.microsoft.com/office/drawing/2014/main" id="{0B870527-9DCC-4D45-97A6-03024851B4F6}"/>
                  </a:ext>
                </a:extLst>
              </p:cNvPr>
              <p:cNvSpPr txBox="1"/>
              <p:nvPr/>
            </p:nvSpPr>
            <p:spPr>
              <a:xfrm>
                <a:off x="833458" y="3400344"/>
                <a:ext cx="154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solidFill>
                      <a:srgbClr val="84383F"/>
                    </a:solidFill>
                  </a:rPr>
                  <a:t>-</a:t>
                </a:r>
              </a:p>
            </p:txBody>
          </p:sp>
        </p:grp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D0C5CD60-C690-41F1-AFB6-A8776732D23A}"/>
                </a:ext>
              </a:extLst>
            </p:cNvPr>
            <p:cNvGrpSpPr/>
            <p:nvPr/>
          </p:nvGrpSpPr>
          <p:grpSpPr>
            <a:xfrm>
              <a:off x="2208957" y="2874830"/>
              <a:ext cx="154025" cy="307777"/>
              <a:chOff x="833458" y="3400344"/>
              <a:chExt cx="154025" cy="307777"/>
            </a:xfrm>
          </p:grpSpPr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9C0EE35D-471B-4F2C-9A28-8B360D02C3E1}"/>
                  </a:ext>
                </a:extLst>
              </p:cNvPr>
              <p:cNvSpPr/>
              <p:nvPr/>
            </p:nvSpPr>
            <p:spPr>
              <a:xfrm>
                <a:off x="905589" y="3528672"/>
                <a:ext cx="65274" cy="74999"/>
              </a:xfrm>
              <a:prstGeom prst="ellipse">
                <a:avLst/>
              </a:prstGeom>
              <a:solidFill>
                <a:srgbClr val="FFCAD9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rgbClr val="FFCAD9"/>
                  </a:solidFill>
                </a:endParaRPr>
              </a:p>
            </p:txBody>
          </p:sp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6F2BAFBD-B027-4580-9577-A40AA12073AA}"/>
                  </a:ext>
                </a:extLst>
              </p:cNvPr>
              <p:cNvSpPr txBox="1"/>
              <p:nvPr/>
            </p:nvSpPr>
            <p:spPr>
              <a:xfrm>
                <a:off x="833458" y="3400344"/>
                <a:ext cx="154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solidFill>
                      <a:srgbClr val="84383F"/>
                    </a:solidFill>
                  </a:rPr>
                  <a:t>-</a:t>
                </a:r>
              </a:p>
            </p:txBody>
          </p: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A7FBEAC2-6AB5-4173-AB36-02DFDB73010A}"/>
                </a:ext>
              </a:extLst>
            </p:cNvPr>
            <p:cNvGrpSpPr/>
            <p:nvPr/>
          </p:nvGrpSpPr>
          <p:grpSpPr>
            <a:xfrm>
              <a:off x="2006463" y="3794100"/>
              <a:ext cx="417650" cy="73623"/>
              <a:chOff x="785812" y="4138613"/>
              <a:chExt cx="340519" cy="133350"/>
            </a:xfrm>
          </p:grpSpPr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3C8AB5C5-758C-4CC7-92E2-B6BCEF4817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575" y="4138613"/>
                <a:ext cx="0" cy="133350"/>
              </a:xfrm>
              <a:prstGeom prst="line">
                <a:avLst/>
              </a:pr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C5DD0999-2691-4508-AB58-8F3F65FA64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4425" y="4138613"/>
                <a:ext cx="0" cy="133350"/>
              </a:xfrm>
              <a:prstGeom prst="line">
                <a:avLst/>
              </a:pr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D9A4F86-A867-4E7B-86AE-5778CE9225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5812" y="4271963"/>
                <a:ext cx="340519" cy="0"/>
              </a:xfrm>
              <a:prstGeom prst="line">
                <a:avLst/>
              </a:pr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3E8F343A-7A6B-4671-BE53-B7635C5DCE3E}"/>
                </a:ext>
              </a:extLst>
            </p:cNvPr>
            <p:cNvSpPr/>
            <p:nvPr/>
          </p:nvSpPr>
          <p:spPr>
            <a:xfrm>
              <a:off x="3626669" y="2905127"/>
              <a:ext cx="141867" cy="149999"/>
            </a:xfrm>
            <a:prstGeom prst="ellipse">
              <a:avLst/>
            </a:prstGeom>
            <a:solidFill>
              <a:srgbClr val="2D696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+</a:t>
              </a:r>
            </a:p>
          </p:txBody>
        </p:sp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FFD847B7-437A-4AFA-B0E4-E5C3B19DAE86}"/>
                </a:ext>
              </a:extLst>
            </p:cNvPr>
            <p:cNvSpPr/>
            <p:nvPr/>
          </p:nvSpPr>
          <p:spPr>
            <a:xfrm>
              <a:off x="3620945" y="3243538"/>
              <a:ext cx="141867" cy="149999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68" name="Groupe 67">
              <a:extLst>
                <a:ext uri="{FF2B5EF4-FFF2-40B4-BE49-F238E27FC236}">
                  <a16:creationId xmlns:a16="http://schemas.microsoft.com/office/drawing/2014/main" id="{11D92B4F-F0D2-490C-8565-7BC72DBAE9F2}"/>
                </a:ext>
              </a:extLst>
            </p:cNvPr>
            <p:cNvGrpSpPr/>
            <p:nvPr/>
          </p:nvGrpSpPr>
          <p:grpSpPr>
            <a:xfrm>
              <a:off x="3571792" y="3543657"/>
              <a:ext cx="154025" cy="307777"/>
              <a:chOff x="833458" y="3400344"/>
              <a:chExt cx="154025" cy="307777"/>
            </a:xfrm>
          </p:grpSpPr>
          <p:sp>
            <p:nvSpPr>
              <p:cNvPr id="69" name="Ellipse 68">
                <a:extLst>
                  <a:ext uri="{FF2B5EF4-FFF2-40B4-BE49-F238E27FC236}">
                    <a16:creationId xmlns:a16="http://schemas.microsoft.com/office/drawing/2014/main" id="{F331C179-B3C2-4D28-90DD-0C8296F58403}"/>
                  </a:ext>
                </a:extLst>
              </p:cNvPr>
              <p:cNvSpPr/>
              <p:nvPr/>
            </p:nvSpPr>
            <p:spPr>
              <a:xfrm>
                <a:off x="905589" y="3528672"/>
                <a:ext cx="65274" cy="74999"/>
              </a:xfrm>
              <a:prstGeom prst="ellipse">
                <a:avLst/>
              </a:prstGeom>
              <a:solidFill>
                <a:srgbClr val="FFCAD9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rgbClr val="FFCAD9"/>
                  </a:solidFill>
                </a:endParaRPr>
              </a:p>
            </p:txBody>
          </p:sp>
          <p:sp>
            <p:nvSpPr>
              <p:cNvPr id="70" name="ZoneTexte 69">
                <a:extLst>
                  <a:ext uri="{FF2B5EF4-FFF2-40B4-BE49-F238E27FC236}">
                    <a16:creationId xmlns:a16="http://schemas.microsoft.com/office/drawing/2014/main" id="{CD32AB91-6FF3-4275-BBCB-4E8C87E25691}"/>
                  </a:ext>
                </a:extLst>
              </p:cNvPr>
              <p:cNvSpPr txBox="1"/>
              <p:nvPr/>
            </p:nvSpPr>
            <p:spPr>
              <a:xfrm>
                <a:off x="833458" y="3400344"/>
                <a:ext cx="154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>
                    <a:solidFill>
                      <a:srgbClr val="84383F"/>
                    </a:solidFill>
                  </a:rPr>
                  <a:t>-</a:t>
                </a:r>
              </a:p>
            </p:txBody>
          </p:sp>
        </p:grp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D613A631-DC8D-460F-B850-652D3EA0F9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12636" y="4112154"/>
              <a:ext cx="792661" cy="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avec flèche 74">
              <a:extLst>
                <a:ext uri="{FF2B5EF4-FFF2-40B4-BE49-F238E27FC236}">
                  <a16:creationId xmlns:a16="http://schemas.microsoft.com/office/drawing/2014/main" id="{C3E38823-5207-46FC-BB8C-2EDA9D2C7B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5297" y="3853978"/>
              <a:ext cx="0" cy="258176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4E576F67-5E5C-4B5E-9F06-788577E01EBE}"/>
                </a:ext>
              </a:extLst>
            </p:cNvPr>
            <p:cNvSpPr txBox="1"/>
            <p:nvPr/>
          </p:nvSpPr>
          <p:spPr>
            <a:xfrm>
              <a:off x="233558" y="3836077"/>
              <a:ext cx="12745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/>
                <a:t>Noyau </a:t>
              </a:r>
            </a:p>
            <a:p>
              <a:pPr algn="r"/>
              <a:r>
                <a:rPr lang="fr-FR" sz="1400" dirty="0"/>
                <a:t>de l’élément</a:t>
              </a:r>
            </a:p>
          </p:txBody>
        </p:sp>
        <p:cxnSp>
          <p:nvCxnSpPr>
            <p:cNvPr id="78" name="Connecteur droit avec flèche 77">
              <a:extLst>
                <a:ext uri="{FF2B5EF4-FFF2-40B4-BE49-F238E27FC236}">
                  <a16:creationId xmlns:a16="http://schemas.microsoft.com/office/drawing/2014/main" id="{DA8AD02C-1D0F-4B97-92AF-326C3BA35E41}"/>
                </a:ext>
              </a:extLst>
            </p:cNvPr>
            <p:cNvCxnSpPr>
              <a:cxnSpLocks/>
            </p:cNvCxnSpPr>
            <p:nvPr/>
          </p:nvCxnSpPr>
          <p:spPr>
            <a:xfrm>
              <a:off x="1678433" y="2660009"/>
              <a:ext cx="0" cy="589020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>
              <a:extLst>
                <a:ext uri="{FF2B5EF4-FFF2-40B4-BE49-F238E27FC236}">
                  <a16:creationId xmlns:a16="http://schemas.microsoft.com/office/drawing/2014/main" id="{C3517544-2DBF-43EA-B96D-AA1E6E5112A6}"/>
                </a:ext>
              </a:extLst>
            </p:cNvPr>
            <p:cNvCxnSpPr>
              <a:cxnSpLocks/>
            </p:cNvCxnSpPr>
            <p:nvPr/>
          </p:nvCxnSpPr>
          <p:spPr>
            <a:xfrm>
              <a:off x="2663527" y="2660009"/>
              <a:ext cx="0" cy="1002478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>
              <a:extLst>
                <a:ext uri="{FF2B5EF4-FFF2-40B4-BE49-F238E27FC236}">
                  <a16:creationId xmlns:a16="http://schemas.microsoft.com/office/drawing/2014/main" id="{75104386-7A45-4377-AD92-6F11AB097668}"/>
                </a:ext>
              </a:extLst>
            </p:cNvPr>
            <p:cNvCxnSpPr>
              <a:cxnSpLocks/>
            </p:cNvCxnSpPr>
            <p:nvPr/>
          </p:nvCxnSpPr>
          <p:spPr>
            <a:xfrm>
              <a:off x="2313725" y="2660009"/>
              <a:ext cx="0" cy="294510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C3FC0B0F-23F5-48FC-AFAC-C14CFBCF1B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71152" y="2660009"/>
              <a:ext cx="1148248" cy="0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866E5DFE-CCA4-44E9-B43F-1B6FE0CDBB2C}"/>
                </a:ext>
              </a:extLst>
            </p:cNvPr>
            <p:cNvSpPr txBox="1"/>
            <p:nvPr/>
          </p:nvSpPr>
          <p:spPr>
            <a:xfrm>
              <a:off x="2346362" y="2447230"/>
              <a:ext cx="12745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/>
                <a:t>Electrons</a:t>
              </a:r>
            </a:p>
          </p:txBody>
        </p:sp>
        <p:sp>
          <p:nvSpPr>
            <p:cNvPr id="87" name="ZoneTexte 86">
              <a:extLst>
                <a:ext uri="{FF2B5EF4-FFF2-40B4-BE49-F238E27FC236}">
                  <a16:creationId xmlns:a16="http://schemas.microsoft.com/office/drawing/2014/main" id="{44571EE1-7D22-4B08-8BFF-78277ABBB248}"/>
                </a:ext>
              </a:extLst>
            </p:cNvPr>
            <p:cNvSpPr txBox="1"/>
            <p:nvPr/>
          </p:nvSpPr>
          <p:spPr>
            <a:xfrm>
              <a:off x="3805740" y="3568208"/>
              <a:ext cx="12745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Electrons</a:t>
              </a:r>
            </a:p>
          </p:txBody>
        </p: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BA4BFC06-4A5F-451C-AA99-7C94C11856ED}"/>
                </a:ext>
              </a:extLst>
            </p:cNvPr>
            <p:cNvSpPr txBox="1"/>
            <p:nvPr/>
          </p:nvSpPr>
          <p:spPr>
            <a:xfrm>
              <a:off x="3805740" y="3191664"/>
              <a:ext cx="12745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Neutrons</a:t>
              </a:r>
            </a:p>
          </p:txBody>
        </p: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48ABED3C-726E-4022-9726-AA3D28044E91}"/>
                </a:ext>
              </a:extLst>
            </p:cNvPr>
            <p:cNvSpPr txBox="1"/>
            <p:nvPr/>
          </p:nvSpPr>
          <p:spPr>
            <a:xfrm>
              <a:off x="3807096" y="2831940"/>
              <a:ext cx="9349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Protons</a:t>
              </a:r>
            </a:p>
          </p:txBody>
        </p:sp>
      </p:grpSp>
      <p:grpSp>
        <p:nvGrpSpPr>
          <p:cNvPr id="106" name="Groupe 105">
            <a:extLst>
              <a:ext uri="{FF2B5EF4-FFF2-40B4-BE49-F238E27FC236}">
                <a16:creationId xmlns:a16="http://schemas.microsoft.com/office/drawing/2014/main" id="{F0F62B42-816E-447D-A6F2-1639A7AA720A}"/>
              </a:ext>
            </a:extLst>
          </p:cNvPr>
          <p:cNvGrpSpPr/>
          <p:nvPr/>
        </p:nvGrpSpPr>
        <p:grpSpPr>
          <a:xfrm>
            <a:off x="6545646" y="2383091"/>
            <a:ext cx="4769913" cy="2895639"/>
            <a:chOff x="6997396" y="2469660"/>
            <a:chExt cx="4769913" cy="2895639"/>
          </a:xfrm>
        </p:grpSpPr>
        <p:grpSp>
          <p:nvGrpSpPr>
            <p:cNvPr id="93" name="Groupe 92">
              <a:extLst>
                <a:ext uri="{FF2B5EF4-FFF2-40B4-BE49-F238E27FC236}">
                  <a16:creationId xmlns:a16="http://schemas.microsoft.com/office/drawing/2014/main" id="{3136FDA0-0A6C-4555-8923-D865AB8A15DF}"/>
                </a:ext>
              </a:extLst>
            </p:cNvPr>
            <p:cNvGrpSpPr/>
            <p:nvPr/>
          </p:nvGrpSpPr>
          <p:grpSpPr>
            <a:xfrm>
              <a:off x="8895788" y="3230535"/>
              <a:ext cx="937367" cy="1377918"/>
              <a:chOff x="7260921" y="3333064"/>
              <a:chExt cx="988803" cy="1529523"/>
            </a:xfrm>
          </p:grpSpPr>
          <p:sp>
            <p:nvSpPr>
              <p:cNvPr id="90" name="ZoneTexte 89">
                <a:extLst>
                  <a:ext uri="{FF2B5EF4-FFF2-40B4-BE49-F238E27FC236}">
                    <a16:creationId xmlns:a16="http://schemas.microsoft.com/office/drawing/2014/main" id="{B5992E8C-13CA-4658-A1B3-2AB97B7BCEE4}"/>
                  </a:ext>
                </a:extLst>
              </p:cNvPr>
              <p:cNvSpPr txBox="1"/>
              <p:nvPr/>
            </p:nvSpPr>
            <p:spPr>
              <a:xfrm>
                <a:off x="7529804" y="3393537"/>
                <a:ext cx="719920" cy="1469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8000" b="1" dirty="0"/>
                  <a:t>X</a:t>
                </a:r>
              </a:p>
            </p:txBody>
          </p:sp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08751A32-C356-44C7-873A-C1B3A5BC9DB7}"/>
                  </a:ext>
                </a:extLst>
              </p:cNvPr>
              <p:cNvSpPr txBox="1"/>
              <p:nvPr/>
            </p:nvSpPr>
            <p:spPr>
              <a:xfrm>
                <a:off x="7260921" y="3333064"/>
                <a:ext cx="6117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solidFill>
                      <a:srgbClr val="235351"/>
                    </a:solidFill>
                  </a:rPr>
                  <a:t>A</a:t>
                </a:r>
              </a:p>
            </p:txBody>
          </p:sp>
          <p:sp>
            <p:nvSpPr>
              <p:cNvPr id="92" name="ZoneTexte 91">
                <a:extLst>
                  <a:ext uri="{FF2B5EF4-FFF2-40B4-BE49-F238E27FC236}">
                    <a16:creationId xmlns:a16="http://schemas.microsoft.com/office/drawing/2014/main" id="{FFB87A8E-318D-40F6-87CF-1A6EF7ED4A16}"/>
                  </a:ext>
                </a:extLst>
              </p:cNvPr>
              <p:cNvSpPr txBox="1"/>
              <p:nvPr/>
            </p:nvSpPr>
            <p:spPr>
              <a:xfrm>
                <a:off x="7278009" y="4259280"/>
                <a:ext cx="6117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>
                    <a:solidFill>
                      <a:srgbClr val="84383F"/>
                    </a:solidFill>
                  </a:rPr>
                  <a:t>Z</a:t>
                </a:r>
              </a:p>
            </p:txBody>
          </p:sp>
        </p:grpSp>
        <p:cxnSp>
          <p:nvCxnSpPr>
            <p:cNvPr id="94" name="Connecteur droit avec flèche 93">
              <a:extLst>
                <a:ext uri="{FF2B5EF4-FFF2-40B4-BE49-F238E27FC236}">
                  <a16:creationId xmlns:a16="http://schemas.microsoft.com/office/drawing/2014/main" id="{93D2ECF5-2598-4547-89CC-837E871E6192}"/>
                </a:ext>
              </a:extLst>
            </p:cNvPr>
            <p:cNvCxnSpPr>
              <a:cxnSpLocks/>
            </p:cNvCxnSpPr>
            <p:nvPr/>
          </p:nvCxnSpPr>
          <p:spPr>
            <a:xfrm>
              <a:off x="9070231" y="2905127"/>
              <a:ext cx="0" cy="364401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ZoneTexte 95">
              <a:extLst>
                <a:ext uri="{FF2B5EF4-FFF2-40B4-BE49-F238E27FC236}">
                  <a16:creationId xmlns:a16="http://schemas.microsoft.com/office/drawing/2014/main" id="{C457EE7E-B342-4E25-A4F3-A0BEAF875CEF}"/>
                </a:ext>
              </a:extLst>
            </p:cNvPr>
            <p:cNvSpPr txBox="1"/>
            <p:nvPr/>
          </p:nvSpPr>
          <p:spPr>
            <a:xfrm>
              <a:off x="8985534" y="2469660"/>
              <a:ext cx="250650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235351"/>
                  </a:solidFill>
                </a:rPr>
                <a:t>Nombre de nucléons dans le noyau = protons + neutrons</a:t>
              </a:r>
            </a:p>
          </p:txBody>
        </p:sp>
        <p:cxnSp>
          <p:nvCxnSpPr>
            <p:cNvPr id="97" name="Connecteur droit avec flèche 96">
              <a:extLst>
                <a:ext uri="{FF2B5EF4-FFF2-40B4-BE49-F238E27FC236}">
                  <a16:creationId xmlns:a16="http://schemas.microsoft.com/office/drawing/2014/main" id="{556E0D87-6D98-4912-96B6-93F69E92EE9D}"/>
                </a:ext>
              </a:extLst>
            </p:cNvPr>
            <p:cNvCxnSpPr>
              <a:cxnSpLocks/>
            </p:cNvCxnSpPr>
            <p:nvPr/>
          </p:nvCxnSpPr>
          <p:spPr>
            <a:xfrm>
              <a:off x="8481527" y="4429346"/>
              <a:ext cx="390255" cy="0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4C2847CD-6FA7-4AD3-8FD6-7A3F814A943D}"/>
                </a:ext>
              </a:extLst>
            </p:cNvPr>
            <p:cNvSpPr txBox="1"/>
            <p:nvPr/>
          </p:nvSpPr>
          <p:spPr>
            <a:xfrm>
              <a:off x="6997396" y="4226307"/>
              <a:ext cx="16792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84383F"/>
                  </a:solidFill>
                </a:rPr>
                <a:t>Numéro atomique</a:t>
              </a:r>
            </a:p>
            <a:p>
              <a:r>
                <a:rPr lang="fr-FR" sz="1400" dirty="0">
                  <a:solidFill>
                    <a:srgbClr val="84383F"/>
                  </a:solidFill>
                </a:rPr>
                <a:t>= nbre de protons</a:t>
              </a:r>
            </a:p>
          </p:txBody>
        </p:sp>
        <p:cxnSp>
          <p:nvCxnSpPr>
            <p:cNvPr id="100" name="Connecteur droit avec flèche 99">
              <a:extLst>
                <a:ext uri="{FF2B5EF4-FFF2-40B4-BE49-F238E27FC236}">
                  <a16:creationId xmlns:a16="http://schemas.microsoft.com/office/drawing/2014/main" id="{0AC4368F-DD1E-4E26-920C-1CCE5CE11C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90295" y="3983066"/>
              <a:ext cx="327628" cy="0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B638C5EE-0449-4329-AC4C-2C990674C1BD}"/>
                </a:ext>
              </a:extLst>
            </p:cNvPr>
            <p:cNvSpPr txBox="1"/>
            <p:nvPr/>
          </p:nvSpPr>
          <p:spPr>
            <a:xfrm>
              <a:off x="10088051" y="3784558"/>
              <a:ext cx="16792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rgbClr val="3F3C35"/>
                  </a:solidFill>
                </a:rPr>
                <a:t>Symbole de l’élément chimique</a:t>
              </a:r>
            </a:p>
          </p:txBody>
        </p:sp>
        <p:sp>
          <p:nvSpPr>
            <p:cNvPr id="105" name="ZoneTexte 104">
              <a:extLst>
                <a:ext uri="{FF2B5EF4-FFF2-40B4-BE49-F238E27FC236}">
                  <a16:creationId xmlns:a16="http://schemas.microsoft.com/office/drawing/2014/main" id="{A037A5B9-3031-4228-92C4-9B06991C56F2}"/>
                </a:ext>
              </a:extLst>
            </p:cNvPr>
            <p:cNvSpPr txBox="1"/>
            <p:nvPr/>
          </p:nvSpPr>
          <p:spPr>
            <a:xfrm>
              <a:off x="8283604" y="5057522"/>
              <a:ext cx="24166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i="1" dirty="0"/>
                <a:t>Ecriture symbolique du noyau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474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A050F6B4-54CD-4A8D-8293-ECCE946762C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88CCC9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77" y="2394921"/>
            <a:ext cx="4413965" cy="292057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C701CC2-5F37-4596-B495-DEEDD227D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09" y="1072402"/>
            <a:ext cx="2523809" cy="7714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A5B7EF-B695-4046-96E4-3B0D5311F5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787" y="1072402"/>
            <a:ext cx="2506504" cy="7661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5A031A3-3183-4050-AC8D-1B0567D5F0BC}"/>
              </a:ext>
            </a:extLst>
          </p:cNvPr>
          <p:cNvSpPr/>
          <p:nvPr/>
        </p:nvSpPr>
        <p:spPr>
          <a:xfrm rot="5400000">
            <a:off x="5876290" y="-4657090"/>
            <a:ext cx="45719" cy="10909300"/>
          </a:xfrm>
          <a:prstGeom prst="rect">
            <a:avLst/>
          </a:prstGeom>
          <a:solidFill>
            <a:srgbClr val="DBA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599F79B2-A1F3-4E09-A342-78F1B208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rmAutofit fontScale="90000"/>
          </a:bodyPr>
          <a:lstStyle/>
          <a:p>
            <a:pPr algn="r"/>
            <a:r>
              <a:rPr lang="fr-FR" sz="1800" i="1" dirty="0"/>
              <a:t>Continuité cycle 4 – seconde</a:t>
            </a:r>
            <a:br>
              <a:rPr lang="fr-FR" sz="2400" dirty="0"/>
            </a:br>
            <a:r>
              <a:rPr lang="fr-F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MASSE VOLUMIQUE</a:t>
            </a:r>
            <a:endParaRPr lang="fr-FR" sz="1800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E0899386-4FE4-425F-A9AA-35719385D55E}"/>
              </a:ext>
            </a:extLst>
          </p:cNvPr>
          <p:cNvGrpSpPr/>
          <p:nvPr/>
        </p:nvGrpSpPr>
        <p:grpSpPr>
          <a:xfrm>
            <a:off x="1539542" y="2394921"/>
            <a:ext cx="3317508" cy="1364694"/>
            <a:chOff x="1539542" y="2394921"/>
            <a:chExt cx="3317508" cy="1364694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E7C9C207-9D59-4157-AADD-9CF44A192132}"/>
                </a:ext>
              </a:extLst>
            </p:cNvPr>
            <p:cNvSpPr/>
            <p:nvPr/>
          </p:nvSpPr>
          <p:spPr>
            <a:xfrm>
              <a:off x="1666175" y="2759490"/>
              <a:ext cx="3190875" cy="1000125"/>
            </a:xfrm>
            <a:prstGeom prst="roundRect">
              <a:avLst>
                <a:gd name="adj" fmla="val 43334"/>
              </a:avLst>
            </a:prstGeom>
            <a:noFill/>
            <a:ln w="28575">
              <a:solidFill>
                <a:srgbClr val="DBAA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72F376B2-833A-4E09-8050-2617B6867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46952" y="2907078"/>
              <a:ext cx="2829320" cy="704948"/>
            </a:xfrm>
            <a:prstGeom prst="rect">
              <a:avLst/>
            </a:prstGeom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2AE3B11B-21FC-4A24-9E7A-0575E86EF587}"/>
                </a:ext>
              </a:extLst>
            </p:cNvPr>
            <p:cNvSpPr txBox="1"/>
            <p:nvPr/>
          </p:nvSpPr>
          <p:spPr>
            <a:xfrm>
              <a:off x="1539542" y="2394921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Relation :  </a:t>
              </a:r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4F01811E-E180-43D7-9D22-77D657A2430D}"/>
              </a:ext>
            </a:extLst>
          </p:cNvPr>
          <p:cNvSpPr txBox="1"/>
          <p:nvPr/>
        </p:nvSpPr>
        <p:spPr>
          <a:xfrm>
            <a:off x="1466850" y="3943350"/>
            <a:ext cx="4067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Pour : </a:t>
            </a:r>
          </a:p>
          <a:p>
            <a:pPr marL="285750" indent="-285750">
              <a:buFontTx/>
              <a:buChar char="-"/>
            </a:pPr>
            <a:r>
              <a:rPr lang="fr-FR" dirty="0"/>
              <a:t>Mesurer un volume ou une masse</a:t>
            </a:r>
          </a:p>
          <a:p>
            <a:pPr marL="285750" indent="-285750">
              <a:buFontTx/>
              <a:buChar char="-"/>
            </a:pPr>
            <a:r>
              <a:rPr lang="fr-FR" dirty="0"/>
              <a:t>Distinguer différents matériaux</a:t>
            </a:r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23C9685C-D182-4A4C-A63E-09A1E79E8D0D}"/>
              </a:ext>
            </a:extLst>
          </p:cNvPr>
          <p:cNvGrpSpPr/>
          <p:nvPr/>
        </p:nvGrpSpPr>
        <p:grpSpPr>
          <a:xfrm>
            <a:off x="5794310" y="3502453"/>
            <a:ext cx="4550738" cy="2990422"/>
            <a:chOff x="5794310" y="3502453"/>
            <a:chExt cx="4550738" cy="2990422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74B0FE3-8F75-47FF-B885-8608F8327360}"/>
                </a:ext>
              </a:extLst>
            </p:cNvPr>
            <p:cNvSpPr/>
            <p:nvPr/>
          </p:nvSpPr>
          <p:spPr>
            <a:xfrm>
              <a:off x="6170645" y="3573924"/>
              <a:ext cx="3489660" cy="2585512"/>
            </a:xfrm>
            <a:prstGeom prst="ellipse">
              <a:avLst/>
            </a:prstGeom>
            <a:solidFill>
              <a:srgbClr val="3F3C35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9E3E26D6-9847-4BBB-8D74-09C4B2B43B31}"/>
                </a:ext>
              </a:extLst>
            </p:cNvPr>
            <p:cNvSpPr txBox="1"/>
            <p:nvPr/>
          </p:nvSpPr>
          <p:spPr>
            <a:xfrm>
              <a:off x="6358037" y="4008665"/>
              <a:ext cx="34764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>
                  <a:solidFill>
                    <a:schemeClr val="bg1"/>
                  </a:solidFill>
                </a:rPr>
                <a:t>La masse volumique </a:t>
              </a:r>
            </a:p>
            <a:p>
              <a:pPr algn="ctr"/>
              <a:r>
                <a:rPr lang="fr-FR" dirty="0">
                  <a:solidFill>
                    <a:schemeClr val="bg1"/>
                  </a:solidFill>
                </a:rPr>
                <a:t>une </a:t>
              </a:r>
              <a:r>
                <a:rPr lang="fr-FR" b="1" dirty="0">
                  <a:solidFill>
                    <a:schemeClr val="bg1"/>
                  </a:solidFill>
                </a:rPr>
                <a:t>caractéristique physique </a:t>
              </a:r>
            </a:p>
            <a:p>
              <a:pPr algn="ctr"/>
              <a:r>
                <a:rPr lang="fr-FR" dirty="0">
                  <a:solidFill>
                    <a:schemeClr val="bg1"/>
                  </a:solidFill>
                </a:rPr>
                <a:t>pour </a:t>
              </a:r>
              <a:r>
                <a:rPr lang="fr-FR" b="1" dirty="0">
                  <a:solidFill>
                    <a:schemeClr val="bg1"/>
                  </a:solidFill>
                </a:rPr>
                <a:t>identifier </a:t>
              </a:r>
            </a:p>
            <a:p>
              <a:pPr algn="ctr"/>
              <a:r>
                <a:rPr lang="fr-FR" dirty="0">
                  <a:solidFill>
                    <a:schemeClr val="bg1"/>
                  </a:solidFill>
                </a:rPr>
                <a:t>une espèce chimique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D4A408-8BAC-4AD3-A893-35B86A593828}"/>
                </a:ext>
              </a:extLst>
            </p:cNvPr>
            <p:cNvSpPr/>
            <p:nvPr/>
          </p:nvSpPr>
          <p:spPr>
            <a:xfrm>
              <a:off x="5794310" y="5315495"/>
              <a:ext cx="4550738" cy="11773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289B6F1-5B4F-4B87-A4F3-E75B1593AD30}"/>
                </a:ext>
              </a:extLst>
            </p:cNvPr>
            <p:cNvSpPr/>
            <p:nvPr/>
          </p:nvSpPr>
          <p:spPr>
            <a:xfrm>
              <a:off x="5910359" y="3502453"/>
              <a:ext cx="747617" cy="18813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1332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C701CC2-5F37-4596-B495-DEEDD227D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09" y="1072402"/>
            <a:ext cx="2523809" cy="7714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A5B7EF-B695-4046-96E4-3B0D5311F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170" y="1072402"/>
            <a:ext cx="2506504" cy="7661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5A031A3-3183-4050-AC8D-1B0567D5F0BC}"/>
              </a:ext>
            </a:extLst>
          </p:cNvPr>
          <p:cNvSpPr/>
          <p:nvPr/>
        </p:nvSpPr>
        <p:spPr>
          <a:xfrm rot="5400000">
            <a:off x="5876290" y="-4657090"/>
            <a:ext cx="45719" cy="10909300"/>
          </a:xfrm>
          <a:prstGeom prst="rect">
            <a:avLst/>
          </a:prstGeom>
          <a:solidFill>
            <a:srgbClr val="DBA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599F79B2-A1F3-4E09-A342-78F1B208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rmAutofit fontScale="90000"/>
          </a:bodyPr>
          <a:lstStyle/>
          <a:p>
            <a:pPr algn="r"/>
            <a:r>
              <a:rPr lang="fr-FR" sz="1800" i="1" dirty="0"/>
              <a:t>Continuité cycle 4 – seconde</a:t>
            </a:r>
            <a:br>
              <a:rPr lang="fr-FR" sz="2400" dirty="0"/>
            </a:br>
            <a:r>
              <a:rPr lang="fr-F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FREQUENCE</a:t>
            </a:r>
            <a:endParaRPr lang="fr-FR" sz="1800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4004E39-B52B-41AC-A415-19DEC9360DEF}"/>
              </a:ext>
            </a:extLst>
          </p:cNvPr>
          <p:cNvSpPr txBox="1"/>
          <p:nvPr/>
        </p:nvSpPr>
        <p:spPr>
          <a:xfrm>
            <a:off x="1274650" y="2183523"/>
            <a:ext cx="409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La fréquence </a:t>
            </a:r>
            <a:r>
              <a:rPr lang="fr-FR" b="1" dirty="0"/>
              <a:t>un paramètre </a:t>
            </a:r>
          </a:p>
          <a:p>
            <a:pPr algn="ctr"/>
            <a:r>
              <a:rPr lang="fr-FR" dirty="0"/>
              <a:t>pour décrire le son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4D9A6CA5-A596-46F5-A1F3-DFC869E1ADEA}"/>
              </a:ext>
            </a:extLst>
          </p:cNvPr>
          <p:cNvGrpSpPr/>
          <p:nvPr/>
        </p:nvGrpSpPr>
        <p:grpSpPr>
          <a:xfrm>
            <a:off x="838200" y="3310928"/>
            <a:ext cx="6001139" cy="1952471"/>
            <a:chOff x="838200" y="3404661"/>
            <a:chExt cx="6105525" cy="2046529"/>
          </a:xfrm>
        </p:grpSpPr>
        <p:sp>
          <p:nvSpPr>
            <p:cNvPr id="3" name="Flèche : droite 2">
              <a:extLst>
                <a:ext uri="{FF2B5EF4-FFF2-40B4-BE49-F238E27FC236}">
                  <a16:creationId xmlns:a16="http://schemas.microsoft.com/office/drawing/2014/main" id="{1375F616-5193-42B3-8F2D-4726597E7394}"/>
                </a:ext>
              </a:extLst>
            </p:cNvPr>
            <p:cNvSpPr/>
            <p:nvPr/>
          </p:nvSpPr>
          <p:spPr>
            <a:xfrm>
              <a:off x="838200" y="3714750"/>
              <a:ext cx="5562600" cy="449580"/>
            </a:xfrm>
            <a:prstGeom prst="rightArrow">
              <a:avLst/>
            </a:prstGeom>
            <a:solidFill>
              <a:srgbClr val="4D4D4D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829DA44E-A79E-4E7B-BA67-E951734B480B}"/>
                </a:ext>
              </a:extLst>
            </p:cNvPr>
            <p:cNvSpPr txBox="1"/>
            <p:nvPr/>
          </p:nvSpPr>
          <p:spPr>
            <a:xfrm>
              <a:off x="5534025" y="4166830"/>
              <a:ext cx="1409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Fréquence 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AF0A363-E4AA-4C0C-B780-62C594C4838B}"/>
                </a:ext>
              </a:extLst>
            </p:cNvPr>
            <p:cNvSpPr/>
            <p:nvPr/>
          </p:nvSpPr>
          <p:spPr>
            <a:xfrm>
              <a:off x="2353355" y="3404661"/>
              <a:ext cx="47625" cy="825391"/>
            </a:xfrm>
            <a:prstGeom prst="rect">
              <a:avLst/>
            </a:prstGeom>
            <a:solidFill>
              <a:srgbClr val="88CC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3A9276-B6B4-40E4-B40C-24CE6466A257}"/>
                </a:ext>
              </a:extLst>
            </p:cNvPr>
            <p:cNvSpPr/>
            <p:nvPr/>
          </p:nvSpPr>
          <p:spPr>
            <a:xfrm>
              <a:off x="4244070" y="3404661"/>
              <a:ext cx="47625" cy="825391"/>
            </a:xfrm>
            <a:prstGeom prst="rect">
              <a:avLst/>
            </a:prstGeom>
            <a:solidFill>
              <a:srgbClr val="88CC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6EFE4A6-C668-43B2-BF4E-FFE5F4FDCD03}"/>
                </a:ext>
              </a:extLst>
            </p:cNvPr>
            <p:cNvSpPr txBox="1"/>
            <p:nvPr/>
          </p:nvSpPr>
          <p:spPr>
            <a:xfrm>
              <a:off x="2506607" y="3404661"/>
              <a:ext cx="16318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Sons AUDIBLES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0B437052-4AAB-432D-BC1E-C02A6F5751B9}"/>
                </a:ext>
              </a:extLst>
            </p:cNvPr>
            <p:cNvSpPr txBox="1"/>
            <p:nvPr/>
          </p:nvSpPr>
          <p:spPr>
            <a:xfrm>
              <a:off x="1003020" y="3404661"/>
              <a:ext cx="1423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INFRASONS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9864EEE-86B9-4D99-B73C-357A2ABB8E14}"/>
                </a:ext>
              </a:extLst>
            </p:cNvPr>
            <p:cNvSpPr txBox="1"/>
            <p:nvPr/>
          </p:nvSpPr>
          <p:spPr>
            <a:xfrm>
              <a:off x="4301220" y="3404661"/>
              <a:ext cx="1423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ULTRASONS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E8908E9F-5350-43E6-9BC1-02530DD25783}"/>
                </a:ext>
              </a:extLst>
            </p:cNvPr>
            <p:cNvSpPr txBox="1"/>
            <p:nvPr/>
          </p:nvSpPr>
          <p:spPr>
            <a:xfrm>
              <a:off x="2134965" y="4205168"/>
              <a:ext cx="730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20 Hz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2E0DA9-B9CA-42F7-A541-8762C01FF21D}"/>
                </a:ext>
              </a:extLst>
            </p:cNvPr>
            <p:cNvSpPr txBox="1"/>
            <p:nvPr/>
          </p:nvSpPr>
          <p:spPr>
            <a:xfrm>
              <a:off x="3811192" y="4206120"/>
              <a:ext cx="1137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20 000 Hz</a:t>
              </a:r>
            </a:p>
          </p:txBody>
        </p:sp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126FD1C8-5108-453B-8BF1-AB9A54A38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1536" y="4148815"/>
              <a:ext cx="272653" cy="482038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8E1A2DE-1907-4594-BD0A-C10628491172}"/>
                </a:ext>
              </a:extLst>
            </p:cNvPr>
            <p:cNvSpPr txBox="1"/>
            <p:nvPr/>
          </p:nvSpPr>
          <p:spPr>
            <a:xfrm>
              <a:off x="1322617" y="4804859"/>
              <a:ext cx="3999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i="1" dirty="0"/>
                <a:t>Gamme des sons audibles et inaudibles pour une oreille humaine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72E591B5-784E-4F18-8BA2-B070FD8C4030}"/>
              </a:ext>
            </a:extLst>
          </p:cNvPr>
          <p:cNvGrpSpPr/>
          <p:nvPr/>
        </p:nvGrpSpPr>
        <p:grpSpPr>
          <a:xfrm>
            <a:off x="7836030" y="2620541"/>
            <a:ext cx="2762644" cy="2401363"/>
            <a:chOff x="7836030" y="2183522"/>
            <a:chExt cx="2762644" cy="2401363"/>
          </a:xfrm>
        </p:grpSpPr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E0C9F07E-FA82-4105-AF39-ECD7411D0770}"/>
                </a:ext>
              </a:extLst>
            </p:cNvPr>
            <p:cNvGrpSpPr/>
            <p:nvPr/>
          </p:nvGrpSpPr>
          <p:grpSpPr>
            <a:xfrm>
              <a:off x="8117275" y="2829853"/>
              <a:ext cx="2207149" cy="1755032"/>
              <a:chOff x="8218545" y="2873165"/>
              <a:chExt cx="2207149" cy="1755032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C849D9DD-A032-4121-8381-D00AC39B9A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75609" y="2998997"/>
                <a:ext cx="1581371" cy="160042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7" name="Rectangle : coins arrondis 26">
                <a:extLst>
                  <a:ext uri="{FF2B5EF4-FFF2-40B4-BE49-F238E27FC236}">
                    <a16:creationId xmlns:a16="http://schemas.microsoft.com/office/drawing/2014/main" id="{6EC4CC1A-F051-4AC2-A531-3ECF62F809ED}"/>
                  </a:ext>
                </a:extLst>
              </p:cNvPr>
              <p:cNvSpPr/>
              <p:nvPr/>
            </p:nvSpPr>
            <p:spPr>
              <a:xfrm>
                <a:off x="8218545" y="2873165"/>
                <a:ext cx="2207149" cy="1755032"/>
              </a:xfrm>
              <a:prstGeom prst="roundRect">
                <a:avLst>
                  <a:gd name="adj" fmla="val 31937"/>
                </a:avLst>
              </a:prstGeom>
              <a:noFill/>
              <a:ln w="28575">
                <a:solidFill>
                  <a:srgbClr val="DBAA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noFill/>
                </a:endParaRPr>
              </a:p>
            </p:txBody>
          </p: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CBB230CD-0741-4E90-BD09-DD5B3FDA43BC}"/>
                </a:ext>
              </a:extLst>
            </p:cNvPr>
            <p:cNvSpPr txBox="1"/>
            <p:nvPr/>
          </p:nvSpPr>
          <p:spPr>
            <a:xfrm>
              <a:off x="7836030" y="2183522"/>
              <a:ext cx="27626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/>
                <a:t>Relation entre </a:t>
              </a:r>
              <a:r>
                <a:rPr lang="fr-FR" b="1" dirty="0"/>
                <a:t>période</a:t>
              </a:r>
              <a:r>
                <a:rPr lang="fr-FR" dirty="0"/>
                <a:t> et </a:t>
              </a:r>
              <a:r>
                <a:rPr lang="fr-FR" b="1" dirty="0"/>
                <a:t>fréquence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395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C701CC2-5F37-4596-B495-DEEDD227D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09" y="1072402"/>
            <a:ext cx="2523809" cy="7714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1A5B7EF-B695-4046-96E4-3B0D5311F5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170" y="1072402"/>
            <a:ext cx="2506504" cy="76614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599F79B2-A1F3-4E09-A342-78F1B208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rmAutofit fontScale="90000"/>
          </a:bodyPr>
          <a:lstStyle/>
          <a:p>
            <a:pPr algn="r"/>
            <a:r>
              <a:rPr lang="fr-FR" sz="1800" i="1" dirty="0"/>
              <a:t>Continuité cycle 4 – seconde</a:t>
            </a:r>
            <a:br>
              <a:rPr lang="fr-FR" sz="2400" dirty="0"/>
            </a:br>
            <a:r>
              <a:rPr lang="fr-F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VITESSE</a:t>
            </a:r>
            <a:endParaRPr lang="fr-FR" sz="1800" dirty="0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17840167-AFC6-40A8-BE0E-419970228FD4}"/>
              </a:ext>
            </a:extLst>
          </p:cNvPr>
          <p:cNvGrpSpPr/>
          <p:nvPr/>
        </p:nvGrpSpPr>
        <p:grpSpPr>
          <a:xfrm>
            <a:off x="747782" y="3189230"/>
            <a:ext cx="5645600" cy="2643846"/>
            <a:chOff x="653051" y="2554162"/>
            <a:chExt cx="6032414" cy="2898108"/>
          </a:xfrm>
        </p:grpSpPr>
        <p:sp>
          <p:nvSpPr>
            <p:cNvPr id="21" name="Flèche : pentagone 20">
              <a:extLst>
                <a:ext uri="{FF2B5EF4-FFF2-40B4-BE49-F238E27FC236}">
                  <a16:creationId xmlns:a16="http://schemas.microsoft.com/office/drawing/2014/main" id="{CAEA2E28-7176-4CE6-954C-CA29158E9F14}"/>
                </a:ext>
              </a:extLst>
            </p:cNvPr>
            <p:cNvSpPr/>
            <p:nvPr/>
          </p:nvSpPr>
          <p:spPr>
            <a:xfrm rot="16200000" flipH="1">
              <a:off x="2758675" y="4520152"/>
              <a:ext cx="908027" cy="124527"/>
            </a:xfrm>
            <a:prstGeom prst="homePlate">
              <a:avLst/>
            </a:prstGeom>
            <a:solidFill>
              <a:srgbClr val="23535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lèche : pentagone 21">
              <a:extLst>
                <a:ext uri="{FF2B5EF4-FFF2-40B4-BE49-F238E27FC236}">
                  <a16:creationId xmlns:a16="http://schemas.microsoft.com/office/drawing/2014/main" id="{C8211852-9FFC-4CE7-A9E9-08FB1AA8584C}"/>
                </a:ext>
              </a:extLst>
            </p:cNvPr>
            <p:cNvSpPr/>
            <p:nvPr/>
          </p:nvSpPr>
          <p:spPr>
            <a:xfrm rot="2606630">
              <a:off x="3874501" y="4328013"/>
              <a:ext cx="908027" cy="124527"/>
            </a:xfrm>
            <a:prstGeom prst="homePlate">
              <a:avLst/>
            </a:prstGeom>
            <a:solidFill>
              <a:srgbClr val="23535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Flèche : pentagone 19">
              <a:extLst>
                <a:ext uri="{FF2B5EF4-FFF2-40B4-BE49-F238E27FC236}">
                  <a16:creationId xmlns:a16="http://schemas.microsoft.com/office/drawing/2014/main" id="{5541AFE0-D192-42FB-8602-059AC337E64B}"/>
                </a:ext>
              </a:extLst>
            </p:cNvPr>
            <p:cNvSpPr/>
            <p:nvPr/>
          </p:nvSpPr>
          <p:spPr>
            <a:xfrm rot="18993370" flipH="1">
              <a:off x="1642850" y="4328014"/>
              <a:ext cx="908027" cy="124527"/>
            </a:xfrm>
            <a:prstGeom prst="homePlate">
              <a:avLst/>
            </a:prstGeom>
            <a:solidFill>
              <a:srgbClr val="235351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9977196-778A-4547-9C53-6D216D8E3274}"/>
                </a:ext>
              </a:extLst>
            </p:cNvPr>
            <p:cNvSpPr/>
            <p:nvPr/>
          </p:nvSpPr>
          <p:spPr>
            <a:xfrm>
              <a:off x="1999709" y="3148687"/>
              <a:ext cx="2491273" cy="979715"/>
            </a:xfrm>
            <a:prstGeom prst="rect">
              <a:avLst/>
            </a:prstGeom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Représentation  par un</a:t>
              </a:r>
            </a:p>
            <a:p>
              <a:pPr algn="ctr"/>
              <a:r>
                <a:rPr lang="fr-FR" b="1" dirty="0">
                  <a:solidFill>
                    <a:srgbClr val="3F3C35"/>
                  </a:solidFill>
                </a:rPr>
                <a:t>SEGMENT FLÉCHÉ 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9555601-F844-4F7A-A629-787761EDF01A}"/>
                </a:ext>
              </a:extLst>
            </p:cNvPr>
            <p:cNvSpPr txBox="1"/>
            <p:nvPr/>
          </p:nvSpPr>
          <p:spPr>
            <a:xfrm>
              <a:off x="653051" y="4659268"/>
              <a:ext cx="2621902" cy="573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Direction du mouvement</a:t>
              </a:r>
            </a:p>
            <a:p>
              <a:r>
                <a:rPr lang="fr-FR" sz="1400" dirty="0"/>
                <a:t>tangente à la trajectoire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0A0ED15F-F62C-43C1-AFE3-9CD67A6D3BF3}"/>
                </a:ext>
              </a:extLst>
            </p:cNvPr>
            <p:cNvSpPr txBox="1"/>
            <p:nvPr/>
          </p:nvSpPr>
          <p:spPr>
            <a:xfrm>
              <a:off x="2305910" y="5144493"/>
              <a:ext cx="21850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Sens de déplacement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C10651BA-5C9E-410A-9AB4-A03D8F14EAFB}"/>
                </a:ext>
              </a:extLst>
            </p:cNvPr>
            <p:cNvSpPr txBox="1"/>
            <p:nvPr/>
          </p:nvSpPr>
          <p:spPr>
            <a:xfrm>
              <a:off x="4078688" y="4666186"/>
              <a:ext cx="26067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Longueur proportionnelle </a:t>
              </a:r>
            </a:p>
            <a:p>
              <a:r>
                <a:rPr lang="fr-FR" sz="1400" dirty="0"/>
                <a:t>à la vitesse</a:t>
              </a:r>
            </a:p>
          </p:txBody>
        </p:sp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DC125656-4A99-4B6D-B97D-6C3FA15E0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98446" y="2554162"/>
              <a:ext cx="1142221" cy="576090"/>
            </a:xfrm>
            <a:prstGeom prst="rect">
              <a:avLst/>
            </a:prstGeom>
          </p:spPr>
        </p:pic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C81A6083-965E-40E5-865A-956CF5CE5C77}"/>
              </a:ext>
            </a:extLst>
          </p:cNvPr>
          <p:cNvGrpSpPr/>
          <p:nvPr/>
        </p:nvGrpSpPr>
        <p:grpSpPr>
          <a:xfrm>
            <a:off x="498928" y="2117545"/>
            <a:ext cx="5239637" cy="1261627"/>
            <a:chOff x="498928" y="2117545"/>
            <a:chExt cx="5239637" cy="1261627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EC56C9F2-C794-4BF4-BDE4-DD06BD9727A6}"/>
                </a:ext>
              </a:extLst>
            </p:cNvPr>
            <p:cNvGrpSpPr/>
            <p:nvPr/>
          </p:nvGrpSpPr>
          <p:grpSpPr>
            <a:xfrm>
              <a:off x="4444497" y="2117545"/>
              <a:ext cx="1294068" cy="1261627"/>
              <a:chOff x="4444497" y="2117545"/>
              <a:chExt cx="1294068" cy="1261627"/>
            </a:xfrm>
          </p:grpSpPr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19DBA966-57CC-4EDF-B84E-7A5C112743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61808" y="2233638"/>
                <a:ext cx="959898" cy="924564"/>
              </a:xfrm>
              <a:prstGeom prst="rect">
                <a:avLst/>
              </a:prstGeom>
            </p:spPr>
          </p:pic>
          <p:sp>
            <p:nvSpPr>
              <p:cNvPr id="29" name="Rectangle : coins arrondis 28">
                <a:extLst>
                  <a:ext uri="{FF2B5EF4-FFF2-40B4-BE49-F238E27FC236}">
                    <a16:creationId xmlns:a16="http://schemas.microsoft.com/office/drawing/2014/main" id="{95124942-8D13-4BD9-A7EB-C19591E62137}"/>
                  </a:ext>
                </a:extLst>
              </p:cNvPr>
              <p:cNvSpPr/>
              <p:nvPr/>
            </p:nvSpPr>
            <p:spPr>
              <a:xfrm>
                <a:off x="4444497" y="2117545"/>
                <a:ext cx="1294068" cy="1261627"/>
              </a:xfrm>
              <a:prstGeom prst="roundRect">
                <a:avLst>
                  <a:gd name="adj" fmla="val 31937"/>
                </a:avLst>
              </a:prstGeom>
              <a:noFill/>
              <a:ln w="28575">
                <a:solidFill>
                  <a:srgbClr val="DBAA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noFill/>
                </a:endParaRPr>
              </a:p>
            </p:txBody>
          </p: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D75F5D01-78EE-4BB5-BCD5-2A8F9BC5DBC5}"/>
                </a:ext>
              </a:extLst>
            </p:cNvPr>
            <p:cNvSpPr txBox="1"/>
            <p:nvPr/>
          </p:nvSpPr>
          <p:spPr>
            <a:xfrm>
              <a:off x="498928" y="2233638"/>
              <a:ext cx="38024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Dans le cas d’un mouvement uniforme</a:t>
              </a:r>
            </a:p>
          </p:txBody>
        </p: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6F9FC813-BF6E-4054-B1F3-902AE1B48D7F}"/>
              </a:ext>
            </a:extLst>
          </p:cNvPr>
          <p:cNvGrpSpPr/>
          <p:nvPr/>
        </p:nvGrpSpPr>
        <p:grpSpPr>
          <a:xfrm>
            <a:off x="7251016" y="2117545"/>
            <a:ext cx="3937599" cy="2994078"/>
            <a:chOff x="7251016" y="2117545"/>
            <a:chExt cx="3937599" cy="2994078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4EC52F77-0A67-4FD7-BD36-404620A9886D}"/>
                </a:ext>
              </a:extLst>
            </p:cNvPr>
            <p:cNvGrpSpPr/>
            <p:nvPr/>
          </p:nvGrpSpPr>
          <p:grpSpPr>
            <a:xfrm>
              <a:off x="7251016" y="2117545"/>
              <a:ext cx="3873270" cy="2114500"/>
              <a:chOff x="7246465" y="2876763"/>
              <a:chExt cx="3873270" cy="2114500"/>
            </a:xfrm>
          </p:grpSpPr>
          <p:pic>
            <p:nvPicPr>
              <p:cNvPr id="34" name="Image 33">
                <a:extLst>
                  <a:ext uri="{FF2B5EF4-FFF2-40B4-BE49-F238E27FC236}">
                    <a16:creationId xmlns:a16="http://schemas.microsoft.com/office/drawing/2014/main" id="{0ACA8690-1662-4573-AA59-8EE15D40E5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46465" y="3079086"/>
                <a:ext cx="3873270" cy="1912177"/>
              </a:xfrm>
              <a:prstGeom prst="rect">
                <a:avLst/>
              </a:prstGeom>
            </p:spPr>
          </p:pic>
          <p:cxnSp>
            <p:nvCxnSpPr>
              <p:cNvPr id="36" name="Connecteur droit avec flèche 35">
                <a:extLst>
                  <a:ext uri="{FF2B5EF4-FFF2-40B4-BE49-F238E27FC236}">
                    <a16:creationId xmlns:a16="http://schemas.microsoft.com/office/drawing/2014/main" id="{0E2EA7B8-A6A3-4D19-AB45-FE44D196971A}"/>
                  </a:ext>
                </a:extLst>
              </p:cNvPr>
              <p:cNvCxnSpPr/>
              <p:nvPr/>
            </p:nvCxnSpPr>
            <p:spPr>
              <a:xfrm flipV="1">
                <a:off x="8028472" y="3140956"/>
                <a:ext cx="623205" cy="876972"/>
              </a:xfrm>
              <a:prstGeom prst="straightConnector1">
                <a:avLst/>
              </a:prstGeom>
              <a:ln w="28575">
                <a:solidFill>
                  <a:srgbClr val="84383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avec flèche 36">
                <a:extLst>
                  <a:ext uri="{FF2B5EF4-FFF2-40B4-BE49-F238E27FC236}">
                    <a16:creationId xmlns:a16="http://schemas.microsoft.com/office/drawing/2014/main" id="{D9B3F4A6-DF95-461A-9D3D-D84075F352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86946" y="3219450"/>
                <a:ext cx="1533479" cy="112370"/>
              </a:xfrm>
              <a:prstGeom prst="straightConnector1">
                <a:avLst/>
              </a:prstGeom>
              <a:ln w="28575">
                <a:solidFill>
                  <a:srgbClr val="23535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FBA9BA2F-CF2D-451F-B2A3-A15D42BF5800}"/>
                  </a:ext>
                </a:extLst>
              </p:cNvPr>
              <p:cNvSpPr txBox="1"/>
              <p:nvPr/>
            </p:nvSpPr>
            <p:spPr>
              <a:xfrm>
                <a:off x="7930499" y="3158202"/>
                <a:ext cx="4095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84383F"/>
                    </a:solidFill>
                  </a:rPr>
                  <a:t>V</a:t>
                </a:r>
                <a:r>
                  <a:rPr lang="fr-FR" baseline="-25000" dirty="0">
                    <a:solidFill>
                      <a:srgbClr val="84383F"/>
                    </a:solidFill>
                  </a:rPr>
                  <a:t>2</a:t>
                </a:r>
                <a:endParaRPr lang="fr-FR" dirty="0">
                  <a:solidFill>
                    <a:srgbClr val="84383F"/>
                  </a:solidFill>
                </a:endParaRPr>
              </a:p>
            </p:txBody>
          </p:sp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F6665BB-DB59-40F5-BF63-7C063E83DA32}"/>
                  </a:ext>
                </a:extLst>
              </p:cNvPr>
              <p:cNvSpPr txBox="1"/>
              <p:nvPr/>
            </p:nvSpPr>
            <p:spPr>
              <a:xfrm>
                <a:off x="10146226" y="2876763"/>
                <a:ext cx="4095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solidFill>
                      <a:srgbClr val="235351"/>
                    </a:solidFill>
                  </a:rPr>
                  <a:t>V</a:t>
                </a:r>
                <a:r>
                  <a:rPr lang="fr-FR" baseline="-25000" dirty="0">
                    <a:solidFill>
                      <a:srgbClr val="235351"/>
                    </a:solidFill>
                  </a:rPr>
                  <a:t>4</a:t>
                </a:r>
                <a:endParaRPr lang="fr-FR" dirty="0">
                  <a:solidFill>
                    <a:srgbClr val="235351"/>
                  </a:solidFill>
                </a:endParaRPr>
              </a:p>
            </p:txBody>
          </p:sp>
          <p:cxnSp>
            <p:nvCxnSpPr>
              <p:cNvPr id="43" name="Connecteur droit avec flèche 42">
                <a:extLst>
                  <a:ext uri="{FF2B5EF4-FFF2-40B4-BE49-F238E27FC236}">
                    <a16:creationId xmlns:a16="http://schemas.microsoft.com/office/drawing/2014/main" id="{D7A11D0D-EC68-4E50-B609-68BB631437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08144" y="3219450"/>
                <a:ext cx="258778" cy="0"/>
              </a:xfrm>
              <a:prstGeom prst="straightConnector1">
                <a:avLst/>
              </a:prstGeom>
              <a:ln>
                <a:solidFill>
                  <a:srgbClr val="84383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avec flèche 44">
                <a:extLst>
                  <a:ext uri="{FF2B5EF4-FFF2-40B4-BE49-F238E27FC236}">
                    <a16:creationId xmlns:a16="http://schemas.microsoft.com/office/drawing/2014/main" id="{EFF4214D-DE2A-44A3-83AC-5D2ED59D39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15563" y="2945606"/>
                <a:ext cx="258778" cy="0"/>
              </a:xfrm>
              <a:prstGeom prst="straightConnector1">
                <a:avLst/>
              </a:prstGeom>
              <a:ln>
                <a:solidFill>
                  <a:srgbClr val="23535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B7FBD5A8-AE09-48B8-BA30-098A86698026}"/>
                </a:ext>
              </a:extLst>
            </p:cNvPr>
            <p:cNvSpPr txBox="1"/>
            <p:nvPr/>
          </p:nvSpPr>
          <p:spPr>
            <a:xfrm>
              <a:off x="8139837" y="3634295"/>
              <a:ext cx="304877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Le </a:t>
              </a:r>
              <a:r>
                <a:rPr lang="fr-FR" b="1" dirty="0"/>
                <a:t>vecteur vitesse </a:t>
              </a:r>
              <a:r>
                <a:rPr lang="fr-FR" dirty="0"/>
                <a:t>permet de décrire à l’instant t   : </a:t>
              </a:r>
            </a:p>
            <a:p>
              <a:pPr marL="285750" indent="-285750">
                <a:buFontTx/>
                <a:buChar char="-"/>
              </a:pPr>
              <a:r>
                <a:rPr lang="fr-FR" dirty="0"/>
                <a:t>Direction</a:t>
              </a:r>
            </a:p>
            <a:p>
              <a:pPr marL="285750" indent="-285750">
                <a:buFontTx/>
                <a:buChar char="-"/>
              </a:pPr>
              <a:r>
                <a:rPr lang="fr-FR" dirty="0"/>
                <a:t>Sens</a:t>
              </a:r>
            </a:p>
            <a:p>
              <a:pPr marL="285750" indent="-285750">
                <a:buFontTx/>
                <a:buChar char="-"/>
              </a:pPr>
              <a:r>
                <a:rPr lang="fr-FR" dirty="0"/>
                <a:t>Norme 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8B6A89D4-8D0B-4FEE-9485-600B45FFB134}"/>
              </a:ext>
            </a:extLst>
          </p:cNvPr>
          <p:cNvGrpSpPr/>
          <p:nvPr/>
        </p:nvGrpSpPr>
        <p:grpSpPr>
          <a:xfrm>
            <a:off x="7529724" y="5202263"/>
            <a:ext cx="3824075" cy="1261627"/>
            <a:chOff x="7529724" y="5202263"/>
            <a:chExt cx="3824075" cy="1261627"/>
          </a:xfrm>
        </p:grpSpPr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0DD787CE-972A-4147-8102-A76A64860545}"/>
                </a:ext>
              </a:extLst>
            </p:cNvPr>
            <p:cNvSpPr txBox="1"/>
            <p:nvPr/>
          </p:nvSpPr>
          <p:spPr>
            <a:xfrm>
              <a:off x="7529724" y="5703253"/>
              <a:ext cx="14825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Au point M</a:t>
              </a:r>
              <a:r>
                <a:rPr lang="fr-FR" baseline="-25000" dirty="0"/>
                <a:t>2</a:t>
              </a:r>
              <a:r>
                <a:rPr lang="fr-FR" dirty="0"/>
                <a:t> : </a:t>
              </a:r>
            </a:p>
          </p:txBody>
        </p:sp>
        <p:sp>
          <p:nvSpPr>
            <p:cNvPr id="50" name="Rectangle : coins arrondis 49">
              <a:extLst>
                <a:ext uri="{FF2B5EF4-FFF2-40B4-BE49-F238E27FC236}">
                  <a16:creationId xmlns:a16="http://schemas.microsoft.com/office/drawing/2014/main" id="{78EF9D5D-4A90-49B2-83B1-1683EE41AD73}"/>
                </a:ext>
              </a:extLst>
            </p:cNvPr>
            <p:cNvSpPr/>
            <p:nvPr/>
          </p:nvSpPr>
          <p:spPr>
            <a:xfrm>
              <a:off x="9055434" y="5202263"/>
              <a:ext cx="2298365" cy="1261627"/>
            </a:xfrm>
            <a:prstGeom prst="roundRect">
              <a:avLst>
                <a:gd name="adj" fmla="val 31937"/>
              </a:avLst>
            </a:prstGeom>
            <a:noFill/>
            <a:ln w="28575">
              <a:solidFill>
                <a:srgbClr val="DBAA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4D68FD8D-F22A-4929-8E60-D74C2B3FB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28886" y="5386477"/>
              <a:ext cx="1696090" cy="939078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0933B9ED-0336-49C9-A2DA-DB5D281822B4}"/>
              </a:ext>
            </a:extLst>
          </p:cNvPr>
          <p:cNvSpPr/>
          <p:nvPr/>
        </p:nvSpPr>
        <p:spPr>
          <a:xfrm rot="5400000">
            <a:off x="5876290" y="-4657090"/>
            <a:ext cx="45719" cy="10909300"/>
          </a:xfrm>
          <a:prstGeom prst="rect">
            <a:avLst/>
          </a:prstGeom>
          <a:solidFill>
            <a:srgbClr val="DBA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33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AF505F7-9F11-4B70-8BCE-BD5A6AE5C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rmAutofit fontScale="90000"/>
          </a:bodyPr>
          <a:lstStyle/>
          <a:p>
            <a:pPr algn="r"/>
            <a:r>
              <a:rPr lang="fr-FR" sz="1800" i="1" dirty="0"/>
              <a:t>Continuité cycle 4 – seconde</a:t>
            </a:r>
            <a:br>
              <a:rPr lang="fr-FR" sz="2400" dirty="0"/>
            </a:br>
            <a:r>
              <a:rPr lang="fr-F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COMPETENCES travaillées dans le cadre de la démarche scientifique</a:t>
            </a:r>
            <a:endParaRPr lang="fr-FR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CD1439-0563-4636-B2EC-343443B4BEE6}"/>
              </a:ext>
            </a:extLst>
          </p:cNvPr>
          <p:cNvSpPr/>
          <p:nvPr/>
        </p:nvSpPr>
        <p:spPr>
          <a:xfrm rot="5400000">
            <a:off x="5876290" y="-4657090"/>
            <a:ext cx="45719" cy="10909300"/>
          </a:xfrm>
          <a:prstGeom prst="rect">
            <a:avLst/>
          </a:prstGeom>
          <a:solidFill>
            <a:srgbClr val="DBAA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8C9CFC6-7BF5-4FE4-9D2E-1F68E1931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438" y="820420"/>
            <a:ext cx="1871178" cy="57194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2A8542A-0082-42EC-B592-AAC53993A2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486" y="812865"/>
            <a:ext cx="1871176" cy="57194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BA3130F-E881-450D-9942-2D8AF93DA70D}"/>
              </a:ext>
            </a:extLst>
          </p:cNvPr>
          <p:cNvSpPr txBox="1"/>
          <p:nvPr/>
        </p:nvSpPr>
        <p:spPr>
          <a:xfrm>
            <a:off x="5134489" y="1950673"/>
            <a:ext cx="1881227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S’approprier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5B2C18E-6AAD-4647-BB8C-F8D178F24898}"/>
              </a:ext>
            </a:extLst>
          </p:cNvPr>
          <p:cNvSpPr txBox="1"/>
          <p:nvPr/>
        </p:nvSpPr>
        <p:spPr>
          <a:xfrm>
            <a:off x="5148519" y="2576585"/>
            <a:ext cx="1887042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Analyser/Raisonner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24CADC8-C39F-47D7-871B-D4C7EF42B1F4}"/>
              </a:ext>
            </a:extLst>
          </p:cNvPr>
          <p:cNvSpPr txBox="1"/>
          <p:nvPr/>
        </p:nvSpPr>
        <p:spPr>
          <a:xfrm>
            <a:off x="5148519" y="3766563"/>
            <a:ext cx="1894961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Réaliser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D26FD21-43D9-479A-B6B7-EF5890EEB74B}"/>
              </a:ext>
            </a:extLst>
          </p:cNvPr>
          <p:cNvSpPr txBox="1"/>
          <p:nvPr/>
        </p:nvSpPr>
        <p:spPr>
          <a:xfrm>
            <a:off x="5134489" y="4547516"/>
            <a:ext cx="1904487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Valider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068A575-7A87-451F-8ADB-292A56DFD27B}"/>
              </a:ext>
            </a:extLst>
          </p:cNvPr>
          <p:cNvSpPr txBox="1"/>
          <p:nvPr/>
        </p:nvSpPr>
        <p:spPr>
          <a:xfrm>
            <a:off x="5134489" y="4984320"/>
            <a:ext cx="1904487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Communiquer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866E67B-ED8C-45EF-A34C-A4E474EFD026}"/>
              </a:ext>
            </a:extLst>
          </p:cNvPr>
          <p:cNvSpPr txBox="1"/>
          <p:nvPr/>
        </p:nvSpPr>
        <p:spPr>
          <a:xfrm>
            <a:off x="385213" y="1503432"/>
            <a:ext cx="4365632" cy="338554"/>
          </a:xfrm>
          <a:prstGeom prst="rect">
            <a:avLst/>
          </a:prstGeom>
          <a:solidFill>
            <a:srgbClr val="235351"/>
          </a:solidFill>
          <a:ln>
            <a:solidFill>
              <a:srgbClr val="88CCC9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Pratiquer des </a:t>
            </a:r>
            <a:r>
              <a:rPr lang="fr-FR" sz="1600" b="1" dirty="0">
                <a:solidFill>
                  <a:schemeClr val="bg1"/>
                </a:solidFill>
              </a:rPr>
              <a:t>démarches scientifiques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EDF44C2-8A18-4157-BB59-84A5E42A6125}"/>
              </a:ext>
            </a:extLst>
          </p:cNvPr>
          <p:cNvSpPr/>
          <p:nvPr/>
        </p:nvSpPr>
        <p:spPr>
          <a:xfrm>
            <a:off x="385213" y="1952416"/>
            <a:ext cx="4365632" cy="338554"/>
          </a:xfrm>
          <a:prstGeom prst="rect">
            <a:avLst/>
          </a:prstGeom>
          <a:ln>
            <a:solidFill>
              <a:srgbClr val="88CCC9"/>
            </a:solidFill>
          </a:ln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Identifier des questions de nature scientifique</a:t>
            </a:r>
            <a:r>
              <a:rPr lang="fr-FR" sz="1600" strike="sngStrike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.</a:t>
            </a:r>
            <a:endParaRPr lang="fr-FR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D36921A-F864-4B93-9095-71DA1314B541}"/>
              </a:ext>
            </a:extLst>
          </p:cNvPr>
          <p:cNvSpPr/>
          <p:nvPr/>
        </p:nvSpPr>
        <p:spPr>
          <a:xfrm>
            <a:off x="391425" y="2540779"/>
            <a:ext cx="4365632" cy="871008"/>
          </a:xfrm>
          <a:prstGeom prst="rect">
            <a:avLst/>
          </a:prstGeom>
          <a:ln>
            <a:solidFill>
              <a:srgbClr val="88CCC9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Proposer une ou des hypothèses pour répondre à une question scientifique.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Concevoir une expérience pour la ou les tester.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C2349E-CE85-4350-BB53-B63928CF9D2D}"/>
              </a:ext>
            </a:extLst>
          </p:cNvPr>
          <p:cNvSpPr/>
          <p:nvPr/>
        </p:nvSpPr>
        <p:spPr>
          <a:xfrm>
            <a:off x="385215" y="3661596"/>
            <a:ext cx="4365631" cy="607539"/>
          </a:xfrm>
          <a:prstGeom prst="rect">
            <a:avLst/>
          </a:prstGeom>
          <a:ln>
            <a:solidFill>
              <a:srgbClr val="88CCC9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Mesurer des grandeurs physiques de manière directe ou indirecte.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05C8CF7-1DE7-4C1A-B39B-82BCB7780FEB}"/>
              </a:ext>
            </a:extLst>
          </p:cNvPr>
          <p:cNvSpPr/>
          <p:nvPr/>
        </p:nvSpPr>
        <p:spPr>
          <a:xfrm>
            <a:off x="385212" y="5639760"/>
            <a:ext cx="4365631" cy="871008"/>
          </a:xfrm>
          <a:prstGeom prst="rect">
            <a:avLst/>
          </a:prstGeom>
          <a:ln>
            <a:solidFill>
              <a:srgbClr val="88CCC9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Développer des modèles simples pour expliquer des faits d’observations et mettre en œuvre des démarches propres aux sciences.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111439A-9AAE-4805-9EC2-16B2D2B81807}"/>
              </a:ext>
            </a:extLst>
          </p:cNvPr>
          <p:cNvSpPr/>
          <p:nvPr/>
        </p:nvSpPr>
        <p:spPr>
          <a:xfrm>
            <a:off x="385214" y="4518944"/>
            <a:ext cx="4365631" cy="871008"/>
          </a:xfrm>
          <a:prstGeom prst="rect">
            <a:avLst/>
          </a:prstGeom>
          <a:ln>
            <a:solidFill>
              <a:srgbClr val="88CCC9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AGaramondPro-Regular"/>
                <a:ea typeface="Calibri" panose="020F0502020204030204" pitchFamily="34" charset="0"/>
                <a:cs typeface="AGaramondPro-Regular"/>
              </a:rPr>
              <a:t>Interpréter des résultats expérimentaux, en tirer des conclusions et les communiquer en argumentant.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C8FCE37B-A0CC-4754-BF96-7A80812BE061}"/>
              </a:ext>
            </a:extLst>
          </p:cNvPr>
          <p:cNvSpPr txBox="1"/>
          <p:nvPr/>
        </p:nvSpPr>
        <p:spPr>
          <a:xfrm>
            <a:off x="5115440" y="1481368"/>
            <a:ext cx="6686035" cy="40011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COMPETENCES travaillées dans le cadre de la </a:t>
            </a:r>
            <a:r>
              <a:rPr lang="fr-F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démarche scientifique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68F2B8A0-843D-4C86-BED1-4E04922D6704}"/>
              </a:ext>
            </a:extLst>
          </p:cNvPr>
          <p:cNvSpPr txBox="1"/>
          <p:nvPr/>
        </p:nvSpPr>
        <p:spPr>
          <a:xfrm>
            <a:off x="5115440" y="5904968"/>
            <a:ext cx="1918773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Valider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2463D7D6-C808-4AB1-B583-CCA5282E0251}"/>
              </a:ext>
            </a:extLst>
          </p:cNvPr>
          <p:cNvSpPr txBox="1"/>
          <p:nvPr/>
        </p:nvSpPr>
        <p:spPr>
          <a:xfrm>
            <a:off x="7152427" y="1950673"/>
            <a:ext cx="4668099" cy="323165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Enoncer une problématique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B715E06E-3B71-4F30-B4CB-94E3B85E7529}"/>
              </a:ext>
            </a:extLst>
          </p:cNvPr>
          <p:cNvSpPr txBox="1"/>
          <p:nvPr/>
        </p:nvSpPr>
        <p:spPr>
          <a:xfrm>
            <a:off x="7151579" y="2364949"/>
            <a:ext cx="4678471" cy="323165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Formuler des hypothèses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BC270B98-117B-4997-893A-0AD247F40E3E}"/>
              </a:ext>
            </a:extLst>
          </p:cNvPr>
          <p:cNvSpPr txBox="1"/>
          <p:nvPr/>
        </p:nvSpPr>
        <p:spPr>
          <a:xfrm>
            <a:off x="7151578" y="2704943"/>
            <a:ext cx="4678471" cy="323165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Choisir, élaborer, justifier un protocole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FA9EA797-B2CD-409D-A206-1EFBBE5085E7}"/>
              </a:ext>
            </a:extLst>
          </p:cNvPr>
          <p:cNvSpPr txBox="1"/>
          <p:nvPr/>
        </p:nvSpPr>
        <p:spPr>
          <a:xfrm>
            <a:off x="7151578" y="3641722"/>
            <a:ext cx="4678473" cy="553998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Effectuer des procédures courantes (calculs, représentations, collectes de données, etc.)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51C893C7-EF2E-4250-85A7-22E60A92708E}"/>
              </a:ext>
            </a:extLst>
          </p:cNvPr>
          <p:cNvSpPr txBox="1"/>
          <p:nvPr/>
        </p:nvSpPr>
        <p:spPr>
          <a:xfrm>
            <a:off x="7153274" y="4984230"/>
            <a:ext cx="4657725" cy="553998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Présenter une démarche de manière argumentée synthétique et cohérente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110556B5-072F-482A-A996-5A928B7CAD4B}"/>
              </a:ext>
            </a:extLst>
          </p:cNvPr>
          <p:cNvSpPr txBox="1"/>
          <p:nvPr/>
        </p:nvSpPr>
        <p:spPr>
          <a:xfrm>
            <a:off x="7143750" y="4312976"/>
            <a:ext cx="4657725" cy="553998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Faire preuve d’esprit critique, procéder à des tests de vraisemblance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E011D2F0-9CD1-4576-AD20-8BAA9A2D2B47}"/>
              </a:ext>
            </a:extLst>
          </p:cNvPr>
          <p:cNvSpPr txBox="1"/>
          <p:nvPr/>
        </p:nvSpPr>
        <p:spPr>
          <a:xfrm>
            <a:off x="7144072" y="5911693"/>
            <a:ext cx="4647352" cy="323165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Confronter un modèle à des résultats expérimentaux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E18DFD50-C83E-4B46-9D0D-DE5C208F72F7}"/>
              </a:ext>
            </a:extLst>
          </p:cNvPr>
          <p:cNvSpPr txBox="1"/>
          <p:nvPr/>
        </p:nvSpPr>
        <p:spPr>
          <a:xfrm>
            <a:off x="5148519" y="3015192"/>
            <a:ext cx="1894961" cy="338554"/>
          </a:xfrm>
          <a:prstGeom prst="rect">
            <a:avLst/>
          </a:prstGeom>
          <a:solidFill>
            <a:srgbClr val="4D4D4D"/>
          </a:solidFill>
          <a:ln w="19050"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Communiquer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0570BF22-8C96-4190-8B00-352FC0B06A58}"/>
              </a:ext>
            </a:extLst>
          </p:cNvPr>
          <p:cNvSpPr txBox="1"/>
          <p:nvPr/>
        </p:nvSpPr>
        <p:spPr>
          <a:xfrm>
            <a:off x="7151578" y="3049307"/>
            <a:ext cx="4678471" cy="523220"/>
          </a:xfrm>
          <a:prstGeom prst="rect">
            <a:avLst/>
          </a:prstGeom>
          <a:noFill/>
          <a:ln>
            <a:solidFill>
              <a:srgbClr val="4D4D4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/>
              <a:t>Utiliser un vocabulaire adapté et  choisir des modes de représentation appropriés</a:t>
            </a:r>
          </a:p>
        </p:txBody>
      </p:sp>
    </p:spTree>
    <p:extLst>
      <p:ext uri="{BB962C8B-B14F-4D97-AF65-F5344CB8AC3E}">
        <p14:creationId xmlns:p14="http://schemas.microsoft.com/office/powerpoint/2010/main" val="255809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5" grpId="0" animBg="1"/>
      <p:bldP spid="25" grpId="0" animBg="1"/>
      <p:bldP spid="25" grpId="1" animBg="1"/>
      <p:bldP spid="25" grpId="2" animBg="1"/>
      <p:bldP spid="60" grpId="0" animBg="1"/>
      <p:bldP spid="60" grpId="1" animBg="1"/>
      <p:bldP spid="60" grpId="2" animBg="1"/>
      <p:bldP spid="62" grpId="0" animBg="1"/>
      <p:bldP spid="62" grpId="1" animBg="1"/>
      <p:bldP spid="62" grpId="2" animBg="1"/>
      <p:bldP spid="64" grpId="0" animBg="1"/>
      <p:bldP spid="65" grpId="0" animBg="1"/>
      <p:bldP spid="65" grpId="1" animBg="1"/>
      <p:bldP spid="65" grpId="2" animBg="1"/>
      <p:bldP spid="67" grpId="0" animBg="1"/>
      <p:bldP spid="69" grpId="0" animBg="1"/>
      <p:bldP spid="71" grpId="0" animBg="1"/>
      <p:bldP spid="71" grpId="1" animBg="1"/>
      <p:bldP spid="71" grpId="2" animBg="1"/>
      <p:bldP spid="74" grpId="0" animBg="1"/>
      <p:bldP spid="74" grpId="1" animBg="1"/>
      <p:bldP spid="74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81" grpId="0" animBg="1"/>
      <p:bldP spid="81" grpId="1" animBg="1"/>
      <p:bldP spid="81" grpId="2" animBg="1"/>
      <p:bldP spid="82" grpId="0" animBg="1"/>
      <p:bldP spid="82" grpId="1" animBg="1"/>
      <p:bldP spid="82" grpId="2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6238</TotalTime>
  <Words>452</Words>
  <Application>Microsoft Office PowerPoint</Application>
  <PresentationFormat>Grand écran</PresentationFormat>
  <Paragraphs>106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AGaramondPro-Regular</vt:lpstr>
      <vt:lpstr>Arial</vt:lpstr>
      <vt:lpstr>Calibri</vt:lpstr>
      <vt:lpstr>Calibri Light</vt:lpstr>
      <vt:lpstr>Thème Office</vt:lpstr>
      <vt:lpstr>CONTINUITE</vt:lpstr>
      <vt:lpstr>Continuité cycle 4 – seconde LE PROGRAMME DE SECONDE, CHARNIERE ENTRE  CYCLE 4 ET PREMIERE  </vt:lpstr>
      <vt:lpstr>Continuité cycle 4 – seconde CONSTITUTION DE L’ATOME</vt:lpstr>
      <vt:lpstr>Continuité cycle 4 – seconde MASSE VOLUMIQUE</vt:lpstr>
      <vt:lpstr>Continuité cycle 4 – seconde FREQUENCE</vt:lpstr>
      <vt:lpstr>Continuité cycle 4 – seconde VITESSE</vt:lpstr>
      <vt:lpstr>Continuité cycle 4 – seconde COMPETENCES travaillées dans le cadre de la démarche scientifique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CONTINUITE</dc:title>
  <dc:creator>Utilisateur</dc:creator>
  <cp:lastModifiedBy>Utilisateur</cp:lastModifiedBy>
  <cp:revision>54</cp:revision>
  <dcterms:created xsi:type="dcterms:W3CDTF">2019-12-27T09:33:44Z</dcterms:created>
  <dcterms:modified xsi:type="dcterms:W3CDTF">2020-01-05T01:08:17Z</dcterms:modified>
</cp:coreProperties>
</file>